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61" r:id="rId2"/>
    <p:sldId id="262" r:id="rId3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B87C"/>
    <a:srgbClr val="565A5C"/>
    <a:srgbClr val="000000"/>
    <a:srgbClr val="FFF26B"/>
    <a:srgbClr val="99B7FF"/>
    <a:srgbClr val="C1FFA6"/>
    <a:srgbClr val="FFAB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53" autoAdjust="0"/>
    <p:restoredTop sz="94660"/>
  </p:normalViewPr>
  <p:slideViewPr>
    <p:cSldViewPr snapToGrid="0">
      <p:cViewPr varScale="1">
        <p:scale>
          <a:sx n="78" d="100"/>
          <a:sy n="78" d="100"/>
        </p:scale>
        <p:origin x="28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26593CE-3DB6-4C79-89A8-A38FA43ED4AB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3938" y="1162050"/>
            <a:ext cx="24225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7725CE0-26BC-48BB-A3B1-95F6DDD0D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352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975A-FD15-4070-8FC7-D2C70FB9EC5F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26A7-B1C3-4CC1-8EED-52F24968E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849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975A-FD15-4070-8FC7-D2C70FB9EC5F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26A7-B1C3-4CC1-8EED-52F24968E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21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975A-FD15-4070-8FC7-D2C70FB9EC5F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26A7-B1C3-4CC1-8EED-52F24968E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425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975A-FD15-4070-8FC7-D2C70FB9EC5F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26A7-B1C3-4CC1-8EED-52F24968E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636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975A-FD15-4070-8FC7-D2C70FB9EC5F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26A7-B1C3-4CC1-8EED-52F24968E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10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975A-FD15-4070-8FC7-D2C70FB9EC5F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26A7-B1C3-4CC1-8EED-52F24968E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106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975A-FD15-4070-8FC7-D2C70FB9EC5F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26A7-B1C3-4CC1-8EED-52F24968E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85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975A-FD15-4070-8FC7-D2C70FB9EC5F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26A7-B1C3-4CC1-8EED-52F24968E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9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975A-FD15-4070-8FC7-D2C70FB9EC5F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26A7-B1C3-4CC1-8EED-52F24968E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909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975A-FD15-4070-8FC7-D2C70FB9EC5F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26A7-B1C3-4CC1-8EED-52F24968E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817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975A-FD15-4070-8FC7-D2C70FB9EC5F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26A7-B1C3-4CC1-8EED-52F24968E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269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7975A-FD15-4070-8FC7-D2C70FB9EC5F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226A7-B1C3-4CC1-8EED-52F24968E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853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931" y="9990320"/>
            <a:ext cx="7777402" cy="68079"/>
          </a:xfrm>
          <a:prstGeom prst="rect">
            <a:avLst/>
          </a:prstGeom>
          <a:solidFill>
            <a:srgbClr val="CFB87C"/>
          </a:solidFill>
          <a:ln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1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022139" y="8779686"/>
            <a:ext cx="5737700" cy="1232041"/>
            <a:chOff x="2816961" y="5860787"/>
            <a:chExt cx="7232063" cy="1911614"/>
          </a:xfrm>
          <a:solidFill>
            <a:srgbClr val="CFB87C">
              <a:alpha val="52157"/>
            </a:srgbClr>
          </a:solidFill>
        </p:grpSpPr>
        <p:sp>
          <p:nvSpPr>
            <p:cNvPr id="8" name="Rectangle 7"/>
            <p:cNvSpPr/>
            <p:nvPr/>
          </p:nvSpPr>
          <p:spPr>
            <a:xfrm>
              <a:off x="4242779" y="7282512"/>
              <a:ext cx="5799388" cy="4898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91">
                <a:solidFill>
                  <a:schemeClr val="tx1"/>
                </a:solidFill>
              </a:endParaRPr>
            </a:p>
          </p:txBody>
        </p:sp>
        <p:sp>
          <p:nvSpPr>
            <p:cNvPr id="6" name="Right Triangle 5"/>
            <p:cNvSpPr/>
            <p:nvPr/>
          </p:nvSpPr>
          <p:spPr>
            <a:xfrm rot="16200000">
              <a:off x="2574063" y="6103685"/>
              <a:ext cx="1911614" cy="1425817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91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242780" y="5860787"/>
              <a:ext cx="5806244" cy="14271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91">
                <a:solidFill>
                  <a:schemeClr val="tx1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0" y="-26526"/>
            <a:ext cx="7772400" cy="67294"/>
          </a:xfrm>
          <a:prstGeom prst="rect">
            <a:avLst/>
          </a:prstGeom>
          <a:solidFill>
            <a:srgbClr val="CFB87C"/>
          </a:solidFill>
          <a:ln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1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5400000">
            <a:off x="-5008145" y="5002803"/>
            <a:ext cx="10058402" cy="52796"/>
          </a:xfrm>
          <a:prstGeom prst="rect">
            <a:avLst/>
          </a:prstGeom>
          <a:solidFill>
            <a:srgbClr val="CFB87C"/>
          </a:solidFill>
          <a:ln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1">
              <a:solidFill>
                <a:schemeClr val="tx1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318619" y="8606641"/>
            <a:ext cx="5436199" cy="1477158"/>
            <a:chOff x="3507043" y="5860785"/>
            <a:chExt cx="6551356" cy="1911616"/>
          </a:xfrm>
          <a:solidFill>
            <a:srgbClr val="CFB87C">
              <a:alpha val="52157"/>
            </a:srgbClr>
          </a:solidFill>
        </p:grpSpPr>
        <p:sp>
          <p:nvSpPr>
            <p:cNvPr id="17" name="Rectangle 16"/>
            <p:cNvSpPr/>
            <p:nvPr/>
          </p:nvSpPr>
          <p:spPr>
            <a:xfrm>
              <a:off x="5125969" y="7295447"/>
              <a:ext cx="4932430" cy="47695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91">
                <a:solidFill>
                  <a:schemeClr val="tx1"/>
                </a:solidFill>
              </a:endParaRPr>
            </a:p>
          </p:txBody>
        </p:sp>
        <p:sp>
          <p:nvSpPr>
            <p:cNvPr id="18" name="Right Triangle 17"/>
            <p:cNvSpPr/>
            <p:nvPr/>
          </p:nvSpPr>
          <p:spPr>
            <a:xfrm rot="16200000">
              <a:off x="3360701" y="6007128"/>
              <a:ext cx="1911613" cy="1618929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91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125969" y="5860785"/>
              <a:ext cx="4932430" cy="143466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91">
                <a:solidFill>
                  <a:schemeClr val="tx1"/>
                </a:solidFill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 rot="5400000">
            <a:off x="2750650" y="4964829"/>
            <a:ext cx="10037124" cy="56666"/>
          </a:xfrm>
          <a:prstGeom prst="rect">
            <a:avLst/>
          </a:prstGeom>
          <a:solidFill>
            <a:srgbClr val="CFB87C"/>
          </a:solidFill>
          <a:ln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1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551" y="8959222"/>
            <a:ext cx="3101275" cy="87296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839226" y="336314"/>
            <a:ext cx="628274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Move In Checklist of suggested items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710528" y="319723"/>
            <a:ext cx="428511" cy="465734"/>
            <a:chOff x="1362034" y="535472"/>
            <a:chExt cx="428511" cy="465734"/>
          </a:xfrm>
        </p:grpSpPr>
        <p:sp>
          <p:nvSpPr>
            <p:cNvPr id="22" name="Rectangle 21"/>
            <p:cNvSpPr/>
            <p:nvPr/>
          </p:nvSpPr>
          <p:spPr>
            <a:xfrm>
              <a:off x="1362034" y="583683"/>
              <a:ext cx="411419" cy="417523"/>
            </a:xfrm>
            <a:prstGeom prst="rect">
              <a:avLst/>
            </a:prstGeom>
            <a:noFill/>
            <a:ln w="57150">
              <a:solidFill>
                <a:srgbClr val="CFB8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 rot="2419029">
              <a:off x="1740072" y="535472"/>
              <a:ext cx="50473" cy="106122"/>
            </a:xfrm>
            <a:prstGeom prst="rect">
              <a:avLst/>
            </a:prstGeom>
            <a:solidFill>
              <a:srgbClr val="565A5C"/>
            </a:solidFill>
            <a:ln>
              <a:solidFill>
                <a:srgbClr val="565A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555" y="-122128"/>
            <a:ext cx="1026492" cy="1026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488252" y="1163971"/>
            <a:ext cx="1581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Sleep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37190" y="1596630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Bed Sheets (XL Twin)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91002" y="1646130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264130" y="1263931"/>
            <a:ext cx="245372" cy="269542"/>
            <a:chOff x="1362034" y="535472"/>
            <a:chExt cx="428511" cy="465734"/>
          </a:xfrm>
        </p:grpSpPr>
        <p:sp>
          <p:nvSpPr>
            <p:cNvPr id="34" name="Rectangle 33"/>
            <p:cNvSpPr/>
            <p:nvPr/>
          </p:nvSpPr>
          <p:spPr>
            <a:xfrm>
              <a:off x="1362034" y="583683"/>
              <a:ext cx="411419" cy="417523"/>
            </a:xfrm>
            <a:prstGeom prst="rect">
              <a:avLst/>
            </a:prstGeom>
            <a:noFill/>
            <a:ln w="19050">
              <a:solidFill>
                <a:srgbClr val="CFB8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 rot="2419029">
              <a:off x="1740072" y="535472"/>
              <a:ext cx="50473" cy="106122"/>
            </a:xfrm>
            <a:prstGeom prst="rect">
              <a:avLst/>
            </a:prstGeom>
            <a:solidFill>
              <a:srgbClr val="565A5C"/>
            </a:solidFill>
            <a:ln w="19050">
              <a:solidFill>
                <a:srgbClr val="565A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32" name="Picture 4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55" y="979013"/>
            <a:ext cx="641720" cy="641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637190" y="1819028"/>
            <a:ext cx="2093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Comforter/Bedspread/Quilt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91002" y="1868528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90160" y="2052806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Blanket/Throw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91002" y="2089562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98021" y="2310711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Pillows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98863" y="2327658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01014" y="2518839"/>
            <a:ext cx="2093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Pillow Cases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98863" y="2550056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98021" y="2734334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Mattress Pad/Topper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98863" y="2771090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98021" y="2948829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Alarm Clock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98863" y="2985585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88252" y="3263252"/>
            <a:ext cx="1581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Shower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96403" y="3721285"/>
            <a:ext cx="2516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Towels/Hand Towels/Washcloths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91002" y="3745411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264130" y="3363212"/>
            <a:ext cx="245372" cy="269542"/>
            <a:chOff x="1362034" y="535472"/>
            <a:chExt cx="428511" cy="465734"/>
          </a:xfrm>
        </p:grpSpPr>
        <p:sp>
          <p:nvSpPr>
            <p:cNvPr id="52" name="Rectangle 51"/>
            <p:cNvSpPr/>
            <p:nvPr/>
          </p:nvSpPr>
          <p:spPr>
            <a:xfrm>
              <a:off x="1362034" y="583683"/>
              <a:ext cx="411419" cy="417523"/>
            </a:xfrm>
            <a:prstGeom prst="rect">
              <a:avLst/>
            </a:prstGeom>
            <a:noFill/>
            <a:ln w="19050">
              <a:solidFill>
                <a:srgbClr val="CFB8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 rot="2419029">
              <a:off x="1740072" y="535472"/>
              <a:ext cx="50473" cy="106122"/>
            </a:xfrm>
            <a:prstGeom prst="rect">
              <a:avLst/>
            </a:prstGeom>
            <a:solidFill>
              <a:srgbClr val="565A5C"/>
            </a:solidFill>
            <a:ln w="19050">
              <a:solidFill>
                <a:srgbClr val="565A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701014" y="3938025"/>
            <a:ext cx="2093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Bathmat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91002" y="3967809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90159" y="4152087"/>
            <a:ext cx="34361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Hair Products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91002" y="4188843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98021" y="4539288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Shaving Cream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98863" y="4588864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01014" y="4780045"/>
            <a:ext cx="2093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Soap/ Body Wash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98863" y="4811262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98021" y="4995540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Razor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598863" y="5032296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98021" y="5210035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Mouthwash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98863" y="5246791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6" name="Picture 4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91" y="3086378"/>
            <a:ext cx="641720" cy="641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" name="TextBox 66"/>
          <p:cNvSpPr txBox="1"/>
          <p:nvPr/>
        </p:nvSpPr>
        <p:spPr>
          <a:xfrm>
            <a:off x="698718" y="5464146"/>
            <a:ext cx="2516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Toothbrush/ Toothpaste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93317" y="5488272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03329" y="5680886"/>
            <a:ext cx="2093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Dental Floss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593317" y="5710670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93317" y="5931704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10528" y="6351455"/>
            <a:ext cx="2093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Deodorant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601178" y="6392198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700336" y="6576476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Razor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601178" y="6613232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00336" y="6790971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Mouthwash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01178" y="6827727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10528" y="5903020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Hair Appliances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89813" y="4378781"/>
            <a:ext cx="146386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(shampoo, conditioner, etc.)</a:t>
            </a: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715453" y="7284714"/>
            <a:ext cx="150393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(makeup, perfume, cologne) 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698021" y="7023149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Personal Toiletries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598863" y="7059905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99472" y="7464996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Towels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600314" y="7501752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99472" y="7679491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Hair Products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600314" y="7716247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696403" y="6140800"/>
            <a:ext cx="186781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(hair dryer, flat iron, curling iron, etc.)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698021" y="7897184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Bathrobe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598863" y="7933940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98021" y="8115147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Brush/ Comb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598863" y="8151903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2973206" y="1168147"/>
            <a:ext cx="1581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181357" y="1626180"/>
            <a:ext cx="2516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Desk lamp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3075956" y="1650306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2749084" y="1268107"/>
            <a:ext cx="245372" cy="269542"/>
            <a:chOff x="1362034" y="535472"/>
            <a:chExt cx="428511" cy="465734"/>
          </a:xfrm>
        </p:grpSpPr>
        <p:sp>
          <p:nvSpPr>
            <p:cNvPr id="100" name="Rectangle 99"/>
            <p:cNvSpPr/>
            <p:nvPr/>
          </p:nvSpPr>
          <p:spPr>
            <a:xfrm>
              <a:off x="1362034" y="583683"/>
              <a:ext cx="411419" cy="417523"/>
            </a:xfrm>
            <a:prstGeom prst="rect">
              <a:avLst/>
            </a:prstGeom>
            <a:noFill/>
            <a:ln w="19050">
              <a:solidFill>
                <a:srgbClr val="CFB8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 rot="2419029">
              <a:off x="1740072" y="535472"/>
              <a:ext cx="50473" cy="106122"/>
            </a:xfrm>
            <a:prstGeom prst="rect">
              <a:avLst/>
            </a:prstGeom>
            <a:solidFill>
              <a:srgbClr val="565A5C"/>
            </a:solidFill>
            <a:ln w="19050">
              <a:solidFill>
                <a:srgbClr val="565A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02" name="TextBox 101"/>
          <p:cNvSpPr txBox="1"/>
          <p:nvPr/>
        </p:nvSpPr>
        <p:spPr>
          <a:xfrm>
            <a:off x="3185968" y="1842920"/>
            <a:ext cx="2093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Computer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3075956" y="1872704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3075956" y="2093738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3182975" y="2444183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USB Flash Drive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3083817" y="2493759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185968" y="2684940"/>
            <a:ext cx="2093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Ethernet Cable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3083817" y="2716157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3182975" y="2900435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Pencils/ Pens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3083817" y="2937191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182975" y="3114930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Pencil Sharpener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3083817" y="3151686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3183672" y="3369041"/>
            <a:ext cx="2516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Highlighters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3078271" y="3393167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3188283" y="3585781"/>
            <a:ext cx="2093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Paperclips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3078271" y="3615565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3078271" y="3836599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3195482" y="4256350"/>
            <a:ext cx="2093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Index Cards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3086132" y="4297093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3185290" y="4481371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Tape/Tape Dispenser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3086132" y="4518127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3185290" y="4695866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Scissors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3086132" y="4732622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3195482" y="3807915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Stapler/ Staples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3203342" y="2283676"/>
            <a:ext cx="111921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(no extension cords)</a:t>
            </a:r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3182975" y="4928044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Folders/Binders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3083817" y="4964800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532340" y="1177155"/>
            <a:ext cx="1581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Clean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5587465" y="1659314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32" name="Group 131"/>
          <p:cNvGrpSpPr/>
          <p:nvPr/>
        </p:nvGrpSpPr>
        <p:grpSpPr>
          <a:xfrm>
            <a:off x="5308218" y="1277115"/>
            <a:ext cx="245372" cy="269542"/>
            <a:chOff x="1362034" y="535472"/>
            <a:chExt cx="428511" cy="465734"/>
          </a:xfrm>
        </p:grpSpPr>
        <p:sp>
          <p:nvSpPr>
            <p:cNvPr id="133" name="Rectangle 132"/>
            <p:cNvSpPr/>
            <p:nvPr/>
          </p:nvSpPr>
          <p:spPr>
            <a:xfrm>
              <a:off x="1362034" y="583683"/>
              <a:ext cx="411419" cy="417523"/>
            </a:xfrm>
            <a:prstGeom prst="rect">
              <a:avLst/>
            </a:prstGeom>
            <a:noFill/>
            <a:ln w="19050">
              <a:solidFill>
                <a:srgbClr val="CFB8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 rot="2419029">
              <a:off x="1740072" y="535472"/>
              <a:ext cx="50473" cy="106122"/>
            </a:xfrm>
            <a:prstGeom prst="rect">
              <a:avLst/>
            </a:prstGeom>
            <a:solidFill>
              <a:srgbClr val="565A5C"/>
            </a:solidFill>
            <a:ln w="19050">
              <a:solidFill>
                <a:srgbClr val="565A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35" name="TextBox 134"/>
          <p:cNvSpPr txBox="1"/>
          <p:nvPr/>
        </p:nvSpPr>
        <p:spPr>
          <a:xfrm>
            <a:off x="5707002" y="1851928"/>
            <a:ext cx="2093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Garbage Bags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5596990" y="1881712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5596990" y="2102746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704009" y="2453191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Vacuum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5604851" y="2518007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707002" y="2693948"/>
            <a:ext cx="2093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Toilet Brush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5604851" y="2725165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704009" y="2909443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Cleaning Products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5604851" y="2946199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62" name="Picture 4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242" y="979013"/>
            <a:ext cx="641720" cy="641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4" name="TextBox 163"/>
          <p:cNvSpPr txBox="1"/>
          <p:nvPr/>
        </p:nvSpPr>
        <p:spPr>
          <a:xfrm>
            <a:off x="3200222" y="2063256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Surge Protector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3083817" y="4068062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3185968" y="4049689"/>
            <a:ext cx="2093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College-Ruled Notebooks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3185968" y="5149184"/>
            <a:ext cx="2093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Daily Student Planner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3076618" y="5189927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3076618" y="5410961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3175071" y="5381166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Calculator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076618" y="5625456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3163944" y="5592431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Desk Organizer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5" name="Picture 4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676" y="995199"/>
            <a:ext cx="641720" cy="641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" name="TextBox 175"/>
          <p:cNvSpPr txBox="1"/>
          <p:nvPr/>
        </p:nvSpPr>
        <p:spPr>
          <a:xfrm>
            <a:off x="703387" y="8328789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Toilet Paper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604229" y="8365545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2963934" y="6168558"/>
            <a:ext cx="1581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Laundry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3066684" y="6612850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80" name="Group 179"/>
          <p:cNvGrpSpPr/>
          <p:nvPr/>
        </p:nvGrpSpPr>
        <p:grpSpPr>
          <a:xfrm>
            <a:off x="2739812" y="6268518"/>
            <a:ext cx="245372" cy="269542"/>
            <a:chOff x="1362034" y="535472"/>
            <a:chExt cx="428511" cy="465734"/>
          </a:xfrm>
        </p:grpSpPr>
        <p:sp>
          <p:nvSpPr>
            <p:cNvPr id="181" name="Rectangle 180"/>
            <p:cNvSpPr/>
            <p:nvPr/>
          </p:nvSpPr>
          <p:spPr>
            <a:xfrm>
              <a:off x="1362034" y="583683"/>
              <a:ext cx="411419" cy="417523"/>
            </a:xfrm>
            <a:prstGeom prst="rect">
              <a:avLst/>
            </a:prstGeom>
            <a:noFill/>
            <a:ln w="19050">
              <a:solidFill>
                <a:srgbClr val="CFB8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2" name="Rectangle 181"/>
            <p:cNvSpPr/>
            <p:nvPr/>
          </p:nvSpPr>
          <p:spPr>
            <a:xfrm rot="2419029">
              <a:off x="1740072" y="535472"/>
              <a:ext cx="50473" cy="106122"/>
            </a:xfrm>
            <a:prstGeom prst="rect">
              <a:avLst/>
            </a:prstGeom>
            <a:solidFill>
              <a:srgbClr val="565A5C"/>
            </a:solidFill>
            <a:ln w="19050">
              <a:solidFill>
                <a:srgbClr val="565A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83" name="TextBox 182"/>
          <p:cNvSpPr txBox="1"/>
          <p:nvPr/>
        </p:nvSpPr>
        <p:spPr>
          <a:xfrm>
            <a:off x="3153996" y="6834914"/>
            <a:ext cx="2093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Laundry Detergent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3066684" y="6873115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3066684" y="7161803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02" name="Picture 4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270" y="5986602"/>
            <a:ext cx="641720" cy="641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3" name="TextBox 202"/>
          <p:cNvSpPr txBox="1"/>
          <p:nvPr/>
        </p:nvSpPr>
        <p:spPr>
          <a:xfrm>
            <a:off x="3165878" y="6536342"/>
            <a:ext cx="2093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Laundry Basket/Hamper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3175071" y="7094743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Lint Roller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5704791" y="1622834"/>
            <a:ext cx="2093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Broom/Dust Pan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5714480" y="2073193"/>
            <a:ext cx="2093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Disinfecting Wipes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" name="Rectangle 208"/>
          <p:cNvSpPr/>
          <p:nvPr/>
        </p:nvSpPr>
        <p:spPr>
          <a:xfrm>
            <a:off x="5597231" y="2312267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5704009" y="2268019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Paper Towels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5510781" y="3278247"/>
            <a:ext cx="1581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Eat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" name="Rectangle 211"/>
          <p:cNvSpPr/>
          <p:nvPr/>
        </p:nvSpPr>
        <p:spPr>
          <a:xfrm>
            <a:off x="5613531" y="3760406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13" name="Group 212"/>
          <p:cNvGrpSpPr/>
          <p:nvPr/>
        </p:nvGrpSpPr>
        <p:grpSpPr>
          <a:xfrm>
            <a:off x="5286659" y="3378207"/>
            <a:ext cx="245372" cy="269542"/>
            <a:chOff x="1362034" y="535472"/>
            <a:chExt cx="428511" cy="465734"/>
          </a:xfrm>
        </p:grpSpPr>
        <p:sp>
          <p:nvSpPr>
            <p:cNvPr id="214" name="Rectangle 213"/>
            <p:cNvSpPr/>
            <p:nvPr/>
          </p:nvSpPr>
          <p:spPr>
            <a:xfrm>
              <a:off x="1362034" y="583683"/>
              <a:ext cx="411419" cy="417523"/>
            </a:xfrm>
            <a:prstGeom prst="rect">
              <a:avLst/>
            </a:prstGeom>
            <a:noFill/>
            <a:ln w="19050">
              <a:solidFill>
                <a:srgbClr val="CFB8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5" name="Rectangle 214"/>
            <p:cNvSpPr/>
            <p:nvPr/>
          </p:nvSpPr>
          <p:spPr>
            <a:xfrm rot="2419029">
              <a:off x="1740072" y="535472"/>
              <a:ext cx="50473" cy="106122"/>
            </a:xfrm>
            <a:prstGeom prst="rect">
              <a:avLst/>
            </a:prstGeom>
            <a:solidFill>
              <a:srgbClr val="565A5C"/>
            </a:solidFill>
            <a:ln w="19050">
              <a:solidFill>
                <a:srgbClr val="565A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17" name="Rectangle 216"/>
          <p:cNvSpPr/>
          <p:nvPr/>
        </p:nvSpPr>
        <p:spPr>
          <a:xfrm>
            <a:off x="5613531" y="4104778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5720550" y="4455223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Dishes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9" name="Rectangle 218"/>
          <p:cNvSpPr/>
          <p:nvPr/>
        </p:nvSpPr>
        <p:spPr>
          <a:xfrm>
            <a:off x="5621392" y="4504799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1" name="TextBox 220"/>
          <p:cNvSpPr txBox="1"/>
          <p:nvPr/>
        </p:nvSpPr>
        <p:spPr>
          <a:xfrm>
            <a:off x="5720550" y="4812415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Utensils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2" name="Rectangle 221"/>
          <p:cNvSpPr/>
          <p:nvPr/>
        </p:nvSpPr>
        <p:spPr>
          <a:xfrm>
            <a:off x="5621392" y="4849171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25" name="Picture 4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720" y="3101373"/>
            <a:ext cx="641720" cy="641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" name="Rectangle 225"/>
          <p:cNvSpPr/>
          <p:nvPr/>
        </p:nvSpPr>
        <p:spPr>
          <a:xfrm>
            <a:off x="5615846" y="5221327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8" name="Rectangle 227"/>
          <p:cNvSpPr/>
          <p:nvPr/>
        </p:nvSpPr>
        <p:spPr>
          <a:xfrm>
            <a:off x="5615846" y="5885739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9" name="Rectangle 228"/>
          <p:cNvSpPr/>
          <p:nvPr/>
        </p:nvSpPr>
        <p:spPr>
          <a:xfrm>
            <a:off x="5616087" y="6239553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715245" y="6554506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Cookie Sheet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3" name="Rectangle 232"/>
          <p:cNvSpPr/>
          <p:nvPr/>
        </p:nvSpPr>
        <p:spPr>
          <a:xfrm>
            <a:off x="5616087" y="6591262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5733057" y="5857055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Cookware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" name="Rectangle 234"/>
          <p:cNvSpPr/>
          <p:nvPr/>
        </p:nvSpPr>
        <p:spPr>
          <a:xfrm>
            <a:off x="5712342" y="4271856"/>
            <a:ext cx="70243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(small size)</a:t>
            </a:r>
            <a:endParaRPr lang="en-US" dirty="0"/>
          </a:p>
        </p:txBody>
      </p:sp>
      <p:sp>
        <p:nvSpPr>
          <p:cNvPr id="236" name="TextBox 235"/>
          <p:cNvSpPr txBox="1"/>
          <p:nvPr/>
        </p:nvSpPr>
        <p:spPr>
          <a:xfrm>
            <a:off x="5712930" y="6786684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Can Opener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7" name="Rectangle 236"/>
          <p:cNvSpPr/>
          <p:nvPr/>
        </p:nvSpPr>
        <p:spPr>
          <a:xfrm>
            <a:off x="5613772" y="6823440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5711846" y="3715908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Mini Fridge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5711846" y="4073948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Microwave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0" name="Rectangle 239"/>
          <p:cNvSpPr/>
          <p:nvPr/>
        </p:nvSpPr>
        <p:spPr>
          <a:xfrm>
            <a:off x="5704351" y="3913992"/>
            <a:ext cx="70243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(small size)</a:t>
            </a:r>
            <a:endParaRPr lang="en-US" dirty="0"/>
          </a:p>
        </p:txBody>
      </p:sp>
      <p:sp>
        <p:nvSpPr>
          <p:cNvPr id="241" name="Rectangle 240"/>
          <p:cNvSpPr/>
          <p:nvPr/>
        </p:nvSpPr>
        <p:spPr>
          <a:xfrm>
            <a:off x="5725437" y="4653236"/>
            <a:ext cx="112402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(plates, bowls, cups)</a:t>
            </a:r>
            <a:endParaRPr lang="en-US" dirty="0"/>
          </a:p>
        </p:txBody>
      </p:sp>
      <p:sp>
        <p:nvSpPr>
          <p:cNvPr id="242" name="Rectangle 241"/>
          <p:cNvSpPr/>
          <p:nvPr/>
        </p:nvSpPr>
        <p:spPr>
          <a:xfrm>
            <a:off x="5733057" y="4995222"/>
            <a:ext cx="143981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(forks, spoons, knives, etc.)</a:t>
            </a:r>
            <a:endParaRPr lang="en-US" dirty="0"/>
          </a:p>
        </p:txBody>
      </p:sp>
      <p:sp>
        <p:nvSpPr>
          <p:cNvPr id="243" name="TextBox 242"/>
          <p:cNvSpPr txBox="1"/>
          <p:nvPr/>
        </p:nvSpPr>
        <p:spPr>
          <a:xfrm>
            <a:off x="5734551" y="5177856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Dish Liquid and Towels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4" name="TextBox 243"/>
          <p:cNvSpPr txBox="1"/>
          <p:nvPr/>
        </p:nvSpPr>
        <p:spPr>
          <a:xfrm>
            <a:off x="5508251" y="5470466"/>
            <a:ext cx="206379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Crestone, Antero, and Shavano features a full kitchen. Here is a list of suggested kitchen items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" name="Rectangle 244"/>
          <p:cNvSpPr/>
          <p:nvPr/>
        </p:nvSpPr>
        <p:spPr>
          <a:xfrm>
            <a:off x="5733057" y="6047121"/>
            <a:ext cx="155202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(pots, saucepan, fry pan, etc.)</a:t>
            </a:r>
            <a:endParaRPr lang="en-US" dirty="0"/>
          </a:p>
        </p:txBody>
      </p:sp>
      <p:sp>
        <p:nvSpPr>
          <p:cNvPr id="246" name="TextBox 245"/>
          <p:cNvSpPr txBox="1"/>
          <p:nvPr/>
        </p:nvSpPr>
        <p:spPr>
          <a:xfrm>
            <a:off x="5723046" y="6208046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Cooking Utensils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7" name="Rectangle 246"/>
          <p:cNvSpPr/>
          <p:nvPr/>
        </p:nvSpPr>
        <p:spPr>
          <a:xfrm>
            <a:off x="5607128" y="7040974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706286" y="7225252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Strainer/ Colander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9" name="Rectangle 248"/>
          <p:cNvSpPr/>
          <p:nvPr/>
        </p:nvSpPr>
        <p:spPr>
          <a:xfrm>
            <a:off x="5607128" y="7262008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5706286" y="7439747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Pot Holder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1" name="Rectangle 250"/>
          <p:cNvSpPr/>
          <p:nvPr/>
        </p:nvSpPr>
        <p:spPr>
          <a:xfrm>
            <a:off x="5607128" y="7476503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2" name="TextBox 251"/>
          <p:cNvSpPr txBox="1"/>
          <p:nvPr/>
        </p:nvSpPr>
        <p:spPr>
          <a:xfrm>
            <a:off x="5703971" y="7671925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Pizza Cutter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3" name="Rectangle 252"/>
          <p:cNvSpPr/>
          <p:nvPr/>
        </p:nvSpPr>
        <p:spPr>
          <a:xfrm>
            <a:off x="5604813" y="7708681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4" name="TextBox 253"/>
          <p:cNvSpPr txBox="1"/>
          <p:nvPr/>
        </p:nvSpPr>
        <p:spPr>
          <a:xfrm>
            <a:off x="5716477" y="6993321"/>
            <a:ext cx="18988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Measuring Cups/Spoons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7" name="Rectangle 256"/>
          <p:cNvSpPr/>
          <p:nvPr/>
        </p:nvSpPr>
        <p:spPr>
          <a:xfrm>
            <a:off x="5725437" y="6405437"/>
            <a:ext cx="139653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(ladle, spatula, tongs, etc.)</a:t>
            </a:r>
            <a:endParaRPr lang="en-US" dirty="0"/>
          </a:p>
        </p:txBody>
      </p:sp>
      <p:sp>
        <p:nvSpPr>
          <p:cNvPr id="258" name="TextBox 257"/>
          <p:cNvSpPr txBox="1"/>
          <p:nvPr/>
        </p:nvSpPr>
        <p:spPr>
          <a:xfrm>
            <a:off x="5697561" y="7896157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Mixing Bowl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9" name="Rectangle 258"/>
          <p:cNvSpPr/>
          <p:nvPr/>
        </p:nvSpPr>
        <p:spPr>
          <a:xfrm>
            <a:off x="5598403" y="7932913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0" name="TextBox 259"/>
          <p:cNvSpPr txBox="1"/>
          <p:nvPr/>
        </p:nvSpPr>
        <p:spPr>
          <a:xfrm>
            <a:off x="5697561" y="8110652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Cutting Board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1" name="Rectangle 260"/>
          <p:cNvSpPr/>
          <p:nvPr/>
        </p:nvSpPr>
        <p:spPr>
          <a:xfrm>
            <a:off x="5598403" y="8147408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2" name="TextBox 261"/>
          <p:cNvSpPr txBox="1"/>
          <p:nvPr/>
        </p:nvSpPr>
        <p:spPr>
          <a:xfrm>
            <a:off x="5695246" y="8342830"/>
            <a:ext cx="1997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Food Storage Containers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3" name="Rectangle 262"/>
          <p:cNvSpPr/>
          <p:nvPr/>
        </p:nvSpPr>
        <p:spPr>
          <a:xfrm>
            <a:off x="5596088" y="8379586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D07BCCF7-E0BE-8A21-3CA8-F32AD6A2B694}"/>
              </a:ext>
            </a:extLst>
          </p:cNvPr>
          <p:cNvSpPr txBox="1"/>
          <p:nvPr/>
        </p:nvSpPr>
        <p:spPr>
          <a:xfrm>
            <a:off x="3205777" y="6699277"/>
            <a:ext cx="3626577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(rolling ones are easiest)</a:t>
            </a:r>
            <a:endParaRPr lang="en-US" sz="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215A1360-70A3-A5B3-D032-67F920FD4336}"/>
              </a:ext>
            </a:extLst>
          </p:cNvPr>
          <p:cNvSpPr txBox="1"/>
          <p:nvPr/>
        </p:nvSpPr>
        <p:spPr>
          <a:xfrm>
            <a:off x="3189992" y="7384107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Dryer Sheets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A4519924-BA0E-2D80-A854-1B00326426E1}"/>
              </a:ext>
            </a:extLst>
          </p:cNvPr>
          <p:cNvSpPr/>
          <p:nvPr/>
        </p:nvSpPr>
        <p:spPr>
          <a:xfrm>
            <a:off x="3063892" y="7456078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6B3B6EC-5C23-5019-2580-9E552B41B6EF}"/>
              </a:ext>
            </a:extLst>
          </p:cNvPr>
          <p:cNvSpPr/>
          <p:nvPr/>
        </p:nvSpPr>
        <p:spPr>
          <a:xfrm>
            <a:off x="5484334" y="5460678"/>
            <a:ext cx="2228638" cy="3249940"/>
          </a:xfrm>
          <a:prstGeom prst="rect">
            <a:avLst/>
          </a:prstGeom>
          <a:noFill/>
          <a:ln w="7620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564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931" y="10009370"/>
            <a:ext cx="7777402" cy="68079"/>
          </a:xfrm>
          <a:prstGeom prst="rect">
            <a:avLst/>
          </a:prstGeom>
          <a:solidFill>
            <a:srgbClr val="CFB87C"/>
          </a:solidFill>
          <a:ln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1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022139" y="8779686"/>
            <a:ext cx="5737700" cy="1232041"/>
            <a:chOff x="2816961" y="5860787"/>
            <a:chExt cx="7232063" cy="1911614"/>
          </a:xfrm>
          <a:solidFill>
            <a:srgbClr val="CFB87C">
              <a:alpha val="52157"/>
            </a:srgbClr>
          </a:solidFill>
        </p:grpSpPr>
        <p:sp>
          <p:nvSpPr>
            <p:cNvPr id="8" name="Rectangle 7"/>
            <p:cNvSpPr/>
            <p:nvPr/>
          </p:nvSpPr>
          <p:spPr>
            <a:xfrm>
              <a:off x="4242779" y="7282512"/>
              <a:ext cx="5799388" cy="4898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91">
                <a:solidFill>
                  <a:schemeClr val="tx1"/>
                </a:solidFill>
              </a:endParaRPr>
            </a:p>
          </p:txBody>
        </p:sp>
        <p:sp>
          <p:nvSpPr>
            <p:cNvPr id="6" name="Right Triangle 5"/>
            <p:cNvSpPr/>
            <p:nvPr/>
          </p:nvSpPr>
          <p:spPr>
            <a:xfrm rot="16200000">
              <a:off x="2574063" y="6103685"/>
              <a:ext cx="1911614" cy="1425817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91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242780" y="5860787"/>
              <a:ext cx="5806244" cy="14271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91">
                <a:solidFill>
                  <a:schemeClr val="tx1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0" y="-26526"/>
            <a:ext cx="7772400" cy="67294"/>
          </a:xfrm>
          <a:prstGeom prst="rect">
            <a:avLst/>
          </a:prstGeom>
          <a:solidFill>
            <a:srgbClr val="CFB87C"/>
          </a:solidFill>
          <a:ln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1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5400000">
            <a:off x="-5008145" y="5002803"/>
            <a:ext cx="10058402" cy="52796"/>
          </a:xfrm>
          <a:prstGeom prst="rect">
            <a:avLst/>
          </a:prstGeom>
          <a:solidFill>
            <a:srgbClr val="CFB87C"/>
          </a:solidFill>
          <a:ln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1">
              <a:solidFill>
                <a:schemeClr val="tx1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318619" y="8606641"/>
            <a:ext cx="5436199" cy="1477158"/>
            <a:chOff x="3507043" y="5860785"/>
            <a:chExt cx="6551356" cy="1911616"/>
          </a:xfrm>
          <a:solidFill>
            <a:srgbClr val="CFB87C">
              <a:alpha val="52157"/>
            </a:srgbClr>
          </a:solidFill>
        </p:grpSpPr>
        <p:sp>
          <p:nvSpPr>
            <p:cNvPr id="17" name="Rectangle 16"/>
            <p:cNvSpPr/>
            <p:nvPr/>
          </p:nvSpPr>
          <p:spPr>
            <a:xfrm>
              <a:off x="5125969" y="7295447"/>
              <a:ext cx="4932430" cy="47695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91">
                <a:solidFill>
                  <a:schemeClr val="tx1"/>
                </a:solidFill>
              </a:endParaRPr>
            </a:p>
          </p:txBody>
        </p:sp>
        <p:sp>
          <p:nvSpPr>
            <p:cNvPr id="18" name="Right Triangle 17"/>
            <p:cNvSpPr/>
            <p:nvPr/>
          </p:nvSpPr>
          <p:spPr>
            <a:xfrm rot="16200000">
              <a:off x="3360701" y="6007128"/>
              <a:ext cx="1911613" cy="1618929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91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125969" y="5860785"/>
              <a:ext cx="4932430" cy="143466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91">
                <a:solidFill>
                  <a:schemeClr val="tx1"/>
                </a:solidFill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 rot="5400000">
            <a:off x="2750650" y="4964829"/>
            <a:ext cx="10037124" cy="56666"/>
          </a:xfrm>
          <a:prstGeom prst="rect">
            <a:avLst/>
          </a:prstGeom>
          <a:solidFill>
            <a:srgbClr val="CFB87C"/>
          </a:solidFill>
          <a:ln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1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64924" y="363377"/>
            <a:ext cx="4901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Move In Checklist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577934" y="471972"/>
            <a:ext cx="428511" cy="465734"/>
            <a:chOff x="1362034" y="535472"/>
            <a:chExt cx="428511" cy="465734"/>
          </a:xfrm>
        </p:grpSpPr>
        <p:sp>
          <p:nvSpPr>
            <p:cNvPr id="22" name="Rectangle 21"/>
            <p:cNvSpPr/>
            <p:nvPr/>
          </p:nvSpPr>
          <p:spPr>
            <a:xfrm>
              <a:off x="1362034" y="583683"/>
              <a:ext cx="411419" cy="417523"/>
            </a:xfrm>
            <a:prstGeom prst="rect">
              <a:avLst/>
            </a:prstGeom>
            <a:noFill/>
            <a:ln w="57150">
              <a:solidFill>
                <a:srgbClr val="CFB8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 rot="2419029">
              <a:off x="1740072" y="535472"/>
              <a:ext cx="50473" cy="106122"/>
            </a:xfrm>
            <a:prstGeom prst="rect">
              <a:avLst/>
            </a:prstGeom>
            <a:solidFill>
              <a:srgbClr val="565A5C"/>
            </a:solidFill>
            <a:ln>
              <a:solidFill>
                <a:srgbClr val="565A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092" y="59375"/>
            <a:ext cx="1026492" cy="1026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488252" y="1252871"/>
            <a:ext cx="24586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Organize/Decorate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2207" y="1610145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Under Bed Storage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91002" y="1646130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264130" y="1263931"/>
            <a:ext cx="245372" cy="269542"/>
            <a:chOff x="1362034" y="535472"/>
            <a:chExt cx="428511" cy="465734"/>
          </a:xfrm>
        </p:grpSpPr>
        <p:sp>
          <p:nvSpPr>
            <p:cNvPr id="34" name="Rectangle 33"/>
            <p:cNvSpPr/>
            <p:nvPr/>
          </p:nvSpPr>
          <p:spPr>
            <a:xfrm>
              <a:off x="1362034" y="583683"/>
              <a:ext cx="411419" cy="417523"/>
            </a:xfrm>
            <a:prstGeom prst="rect">
              <a:avLst/>
            </a:prstGeom>
            <a:noFill/>
            <a:ln w="19050">
              <a:solidFill>
                <a:srgbClr val="CFB8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 rot="2419029">
              <a:off x="1740072" y="535472"/>
              <a:ext cx="50473" cy="106122"/>
            </a:xfrm>
            <a:prstGeom prst="rect">
              <a:avLst/>
            </a:prstGeom>
            <a:solidFill>
              <a:srgbClr val="565A5C"/>
            </a:solidFill>
            <a:ln w="19050">
              <a:solidFill>
                <a:srgbClr val="565A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32" name="Picture 4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55" y="979013"/>
            <a:ext cx="641720" cy="641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688050" y="1838311"/>
            <a:ext cx="2093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Shoe Storage/Organizer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91002" y="1868528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90160" y="2052806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Drawer Organizer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91002" y="2089562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98021" y="2298011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Floor Lamp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98863" y="2327658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01014" y="2518839"/>
            <a:ext cx="2093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Door Mirror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98863" y="2550056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98021" y="2734334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Air Freshener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98863" y="2771090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98021" y="2948829"/>
            <a:ext cx="19120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Dry Erase/Bulletin Board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98863" y="2988760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78738" y="4183736"/>
            <a:ext cx="2315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 Not Bring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96403" y="4622985"/>
            <a:ext cx="2516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Candles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91002" y="4647111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64130" y="4292814"/>
            <a:ext cx="235585" cy="241640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01014" y="4839725"/>
            <a:ext cx="2093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Fireworks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91002" y="4869509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90159" y="5053787"/>
            <a:ext cx="34361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Extension Cords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98021" y="5440988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Window Decorations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01014" y="5681745"/>
            <a:ext cx="2093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Dart Boards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85884" y="5859690"/>
            <a:ext cx="2703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Appliances with Open Coil Heating including air fryers, rice cookers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98718" y="6365846"/>
            <a:ext cx="2516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Window Air Conditioners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93317" y="6389972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03328" y="6582586"/>
            <a:ext cx="24500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Multiple Outlet Octopus Plugs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593317" y="6612370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10528" y="7253155"/>
            <a:ext cx="2093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Halogen Lights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700336" y="7478176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Water Beds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00336" y="7692671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Incense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10528" y="6804720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Pets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89813" y="5280481"/>
            <a:ext cx="155363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(surge protectors are allowed)</a:t>
            </a: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715076" y="8096637"/>
            <a:ext cx="24719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(Antero, Crestone, Shavano must follow UCCS weapons policy)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698021" y="7924849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Gun Safes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99472" y="8366696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Blow Torches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99133" y="8571697"/>
            <a:ext cx="28388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Weapons, toys that resemble weapons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709367" y="6971835"/>
            <a:ext cx="208495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(except fish that live underwater 24/7 in a 10 gallon tank or less)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698021" y="8798884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Traffic / Street Signs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98021" y="9016847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Space Heaters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308064" y="1148643"/>
            <a:ext cx="2195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Discuss with Roommates to avoid duplicates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3521504" y="1601093"/>
            <a:ext cx="1805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Refrigerator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3393456" y="1650306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3066584" y="1268107"/>
            <a:ext cx="245372" cy="269542"/>
            <a:chOff x="1362034" y="535472"/>
            <a:chExt cx="428511" cy="465734"/>
          </a:xfrm>
        </p:grpSpPr>
        <p:sp>
          <p:nvSpPr>
            <p:cNvPr id="100" name="Rectangle 99"/>
            <p:cNvSpPr/>
            <p:nvPr/>
          </p:nvSpPr>
          <p:spPr>
            <a:xfrm>
              <a:off x="1362034" y="583683"/>
              <a:ext cx="411419" cy="417523"/>
            </a:xfrm>
            <a:prstGeom prst="rect">
              <a:avLst/>
            </a:prstGeom>
            <a:noFill/>
            <a:ln w="19050">
              <a:solidFill>
                <a:srgbClr val="CFB8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 rot="2419029">
              <a:off x="1740072" y="535472"/>
              <a:ext cx="50473" cy="106122"/>
            </a:xfrm>
            <a:prstGeom prst="rect">
              <a:avLst/>
            </a:prstGeom>
            <a:solidFill>
              <a:srgbClr val="565A5C"/>
            </a:solidFill>
            <a:ln w="19050">
              <a:solidFill>
                <a:srgbClr val="565A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02" name="TextBox 101"/>
          <p:cNvSpPr txBox="1"/>
          <p:nvPr/>
        </p:nvSpPr>
        <p:spPr>
          <a:xfrm>
            <a:off x="3503468" y="1842920"/>
            <a:ext cx="2093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Microwave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3393456" y="1872704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3393456" y="2093738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3500475" y="2444183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Area Rug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3401317" y="2493759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503468" y="2684940"/>
            <a:ext cx="2093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Other Furniture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3401317" y="2716157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752925" y="1195789"/>
            <a:ext cx="2198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Don’t Forget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2" name="Group 131"/>
          <p:cNvGrpSpPr/>
          <p:nvPr/>
        </p:nvGrpSpPr>
        <p:grpSpPr>
          <a:xfrm>
            <a:off x="5554833" y="1296133"/>
            <a:ext cx="245372" cy="269542"/>
            <a:chOff x="1362034" y="535472"/>
            <a:chExt cx="428511" cy="465734"/>
          </a:xfrm>
        </p:grpSpPr>
        <p:sp>
          <p:nvSpPr>
            <p:cNvPr id="133" name="Rectangle 132"/>
            <p:cNvSpPr/>
            <p:nvPr/>
          </p:nvSpPr>
          <p:spPr>
            <a:xfrm>
              <a:off x="1362034" y="583683"/>
              <a:ext cx="411419" cy="417523"/>
            </a:xfrm>
            <a:prstGeom prst="rect">
              <a:avLst/>
            </a:prstGeom>
            <a:noFill/>
            <a:ln w="19050">
              <a:solidFill>
                <a:srgbClr val="CFB8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 rot="2419029">
              <a:off x="1740072" y="535472"/>
              <a:ext cx="50473" cy="106122"/>
            </a:xfrm>
            <a:prstGeom prst="rect">
              <a:avLst/>
            </a:prstGeom>
            <a:solidFill>
              <a:srgbClr val="565A5C"/>
            </a:solidFill>
            <a:ln w="19050">
              <a:solidFill>
                <a:srgbClr val="565A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37" name="Rectangle 136"/>
          <p:cNvSpPr/>
          <p:nvPr/>
        </p:nvSpPr>
        <p:spPr>
          <a:xfrm>
            <a:off x="5682715" y="2102746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789734" y="2453191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Umbrella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5690576" y="2518007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792727" y="2693948"/>
            <a:ext cx="2093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Charger for Electronics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5690576" y="2725165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789734" y="2909443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Backpack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5690576" y="2946199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62" name="Picture 4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742" y="979013"/>
            <a:ext cx="641720" cy="641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4" name="TextBox 163"/>
          <p:cNvSpPr txBox="1"/>
          <p:nvPr/>
        </p:nvSpPr>
        <p:spPr>
          <a:xfrm>
            <a:off x="3517722" y="2063256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Dishes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5" name="Picture 4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027" y="1023741"/>
            <a:ext cx="641720" cy="641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8" name="TextBox 207"/>
          <p:cNvSpPr txBox="1"/>
          <p:nvPr/>
        </p:nvSpPr>
        <p:spPr>
          <a:xfrm>
            <a:off x="5800205" y="2073193"/>
            <a:ext cx="2093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First Aid Kit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" name="Rectangle 208"/>
          <p:cNvSpPr/>
          <p:nvPr/>
        </p:nvSpPr>
        <p:spPr>
          <a:xfrm>
            <a:off x="5682956" y="2312267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5789733" y="2268019"/>
            <a:ext cx="19887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Pain Relief/Cold Medicines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4" name="Picture 6" descr="Image result for x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146" y="4297858"/>
            <a:ext cx="231552" cy="231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48929" y="3374042"/>
            <a:ext cx="4026234" cy="5173382"/>
          </a:xfrm>
          <a:prstGeom prst="rect">
            <a:avLst/>
          </a:prstGeom>
          <a:solidFill>
            <a:srgbClr val="CFB87C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16" name="Picture 6" descr="Image result for x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039" y="4658842"/>
            <a:ext cx="134223" cy="134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1" name="TextBox 210"/>
          <p:cNvSpPr txBox="1"/>
          <p:nvPr/>
        </p:nvSpPr>
        <p:spPr>
          <a:xfrm>
            <a:off x="4884459" y="3396578"/>
            <a:ext cx="1581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Notes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0" name="Rectangle 219"/>
          <p:cNvSpPr/>
          <p:nvPr/>
        </p:nvSpPr>
        <p:spPr>
          <a:xfrm>
            <a:off x="3401317" y="2293630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500475" y="2249123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Television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5779260" y="1634523"/>
            <a:ext cx="18798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Renter’s Insurance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5" name="Rectangle 254"/>
          <p:cNvSpPr/>
          <p:nvPr/>
        </p:nvSpPr>
        <p:spPr>
          <a:xfrm>
            <a:off x="5680102" y="1671279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6" name="Rectangle 255"/>
          <p:cNvSpPr/>
          <p:nvPr/>
        </p:nvSpPr>
        <p:spPr>
          <a:xfrm>
            <a:off x="5788438" y="1813592"/>
            <a:ext cx="18235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UCCS is not responsible for items lost, stolen, or damaged</a:t>
            </a:r>
            <a:endParaRPr lang="en-US" dirty="0"/>
          </a:p>
        </p:txBody>
      </p:sp>
      <p:pic>
        <p:nvPicPr>
          <p:cNvPr id="264" name="Picture 6" descr="Image result for x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214" y="4884267"/>
            <a:ext cx="134223" cy="134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5" name="Rectangle 264"/>
          <p:cNvSpPr/>
          <p:nvPr/>
        </p:nvSpPr>
        <p:spPr>
          <a:xfrm>
            <a:off x="597992" y="5089269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66" name="Picture 6" descr="Image result for x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029" y="5101000"/>
            <a:ext cx="134223" cy="134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7" name="Rectangle 266"/>
          <p:cNvSpPr/>
          <p:nvPr/>
        </p:nvSpPr>
        <p:spPr>
          <a:xfrm>
            <a:off x="590904" y="5499009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8" name="Rectangle 267"/>
          <p:cNvSpPr/>
          <p:nvPr/>
        </p:nvSpPr>
        <p:spPr>
          <a:xfrm>
            <a:off x="590904" y="5721407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69" name="Picture 6" descr="Image result for x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941" y="5510740"/>
            <a:ext cx="134223" cy="134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0" name="Picture 6" descr="Image result for x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116" y="5736165"/>
            <a:ext cx="134223" cy="134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1" name="Rectangle 270"/>
          <p:cNvSpPr/>
          <p:nvPr/>
        </p:nvSpPr>
        <p:spPr>
          <a:xfrm>
            <a:off x="597894" y="5941167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72" name="Picture 6" descr="Image result for x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931" y="5952898"/>
            <a:ext cx="134223" cy="134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4" name="Rectangle 273"/>
          <p:cNvSpPr/>
          <p:nvPr/>
        </p:nvSpPr>
        <p:spPr>
          <a:xfrm>
            <a:off x="674540" y="6196426"/>
            <a:ext cx="244650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(these are allowed in Crestone, Shavano, Antero)</a:t>
            </a:r>
            <a:endParaRPr lang="en-US" dirty="0"/>
          </a:p>
        </p:txBody>
      </p:sp>
      <p:pic>
        <p:nvPicPr>
          <p:cNvPr id="126" name="Picture 6" descr="Image result for x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291" y="6403815"/>
            <a:ext cx="134223" cy="134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7" name="Picture 6" descr="Image result for x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941" y="6625892"/>
            <a:ext cx="134223" cy="134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1" name="Rectangle 130"/>
          <p:cNvSpPr/>
          <p:nvPr/>
        </p:nvSpPr>
        <p:spPr>
          <a:xfrm>
            <a:off x="597144" y="6845634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36" name="Picture 6" descr="Image result for x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81" y="6857365"/>
            <a:ext cx="134223" cy="134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5" name="Rectangle 144"/>
          <p:cNvSpPr/>
          <p:nvPr/>
        </p:nvSpPr>
        <p:spPr>
          <a:xfrm>
            <a:off x="604134" y="7287792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46" name="Picture 6" descr="Image result for x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71" y="7299523"/>
            <a:ext cx="134223" cy="134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7" name="Rectangle 146"/>
          <p:cNvSpPr/>
          <p:nvPr/>
        </p:nvSpPr>
        <p:spPr>
          <a:xfrm>
            <a:off x="601906" y="7512702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601906" y="7735100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49" name="Picture 6" descr="Image result for x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943" y="7524433"/>
            <a:ext cx="134223" cy="134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0" name="Picture 6" descr="Image result for x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118" y="7749858"/>
            <a:ext cx="134223" cy="134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1" name="Rectangle 150"/>
          <p:cNvSpPr/>
          <p:nvPr/>
        </p:nvSpPr>
        <p:spPr>
          <a:xfrm>
            <a:off x="608896" y="7954860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52" name="Picture 6" descr="Image result for x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933" y="7966591"/>
            <a:ext cx="134223" cy="134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" name="Rectangle 152"/>
          <p:cNvSpPr/>
          <p:nvPr/>
        </p:nvSpPr>
        <p:spPr>
          <a:xfrm>
            <a:off x="597444" y="8406539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597444" y="8628937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55" name="Picture 6" descr="Image result for x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481" y="8418270"/>
            <a:ext cx="134223" cy="134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6" name="Picture 6" descr="Image result for x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56" y="8643695"/>
            <a:ext cx="134223" cy="134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7" name="Rectangle 156"/>
          <p:cNvSpPr/>
          <p:nvPr/>
        </p:nvSpPr>
        <p:spPr>
          <a:xfrm>
            <a:off x="604434" y="8848697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58" name="Picture 6" descr="Image result for x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71" y="8860428"/>
            <a:ext cx="134223" cy="134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9" name="Rectangle 158"/>
          <p:cNvSpPr/>
          <p:nvPr/>
        </p:nvSpPr>
        <p:spPr>
          <a:xfrm>
            <a:off x="604134" y="9063821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60" name="Picture 6" descr="Image result for x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71" y="9075552"/>
            <a:ext cx="134223" cy="134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356987" y="8884648"/>
            <a:ext cx="4277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FOR MORE INFORMATION: visit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residence.uccs.edu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or contact us at 719-255-4042 or email housing@uccs.edu</a:t>
            </a:r>
          </a:p>
        </p:txBody>
      </p:sp>
      <p:pic>
        <p:nvPicPr>
          <p:cNvPr id="163" name="Picture 16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5215" y="9449382"/>
            <a:ext cx="1435784" cy="404154"/>
          </a:xfrm>
          <a:prstGeom prst="rect">
            <a:avLst/>
          </a:prstGeom>
        </p:spPr>
      </p:pic>
      <p:sp>
        <p:nvSpPr>
          <p:cNvPr id="144" name="TextBox 143">
            <a:extLst>
              <a:ext uri="{FF2B5EF4-FFF2-40B4-BE49-F238E27FC236}">
                <a16:creationId xmlns:a16="http://schemas.microsoft.com/office/drawing/2014/main" id="{EE83AD41-51A7-24C3-B191-7C6BB90A7CCA}"/>
              </a:ext>
            </a:extLst>
          </p:cNvPr>
          <p:cNvSpPr txBox="1"/>
          <p:nvPr/>
        </p:nvSpPr>
        <p:spPr>
          <a:xfrm>
            <a:off x="689813" y="3168266"/>
            <a:ext cx="2453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Lamps (apartments: bedrooms do not have overhead lights)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C65479B3-782E-510E-D2FC-F9ED22005E6E}"/>
              </a:ext>
            </a:extLst>
          </p:cNvPr>
          <p:cNvSpPr/>
          <p:nvPr/>
        </p:nvSpPr>
        <p:spPr>
          <a:xfrm>
            <a:off x="608896" y="3219258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748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8084</TotalTime>
  <Words>468</Words>
  <Application>Microsoft Office PowerPoint</Application>
  <PresentationFormat>Custom</PresentationFormat>
  <Paragraphs>139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UCCS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Baker</dc:creator>
  <cp:lastModifiedBy>Shawn Hood</cp:lastModifiedBy>
  <cp:revision>33</cp:revision>
  <cp:lastPrinted>2022-06-02T22:50:43Z</cp:lastPrinted>
  <dcterms:created xsi:type="dcterms:W3CDTF">2018-05-31T17:31:03Z</dcterms:created>
  <dcterms:modified xsi:type="dcterms:W3CDTF">2022-06-17T16:04:57Z</dcterms:modified>
</cp:coreProperties>
</file>