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notesMasterIdLst>
    <p:notesMasterId r:id="rId6"/>
  </p:notesMasterIdLst>
  <p:sldIdLst>
    <p:sldId id="261" r:id="rId4"/>
    <p:sldId id="262" r:id="rId5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B87C"/>
    <a:srgbClr val="565A5C"/>
    <a:srgbClr val="000000"/>
    <a:srgbClr val="FFF26B"/>
    <a:srgbClr val="99B7FF"/>
    <a:srgbClr val="C1FFA6"/>
    <a:srgbClr val="FFA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6B46E2-97DA-4870-ADF1-2D67268D29A5}" v="3" dt="2023-05-17T21:22:42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8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wn Hood" userId="c5f0dd19-d2a3-499a-9c24-1556f576bc9f" providerId="ADAL" clId="{386B46E2-97DA-4870-ADF1-2D67268D29A5}"/>
    <pc:docChg chg="custSel modSld">
      <pc:chgData name="Shawn Hood" userId="c5f0dd19-d2a3-499a-9c24-1556f576bc9f" providerId="ADAL" clId="{386B46E2-97DA-4870-ADF1-2D67268D29A5}" dt="2023-05-17T21:27:21.949" v="99" actId="14100"/>
      <pc:docMkLst>
        <pc:docMk/>
      </pc:docMkLst>
      <pc:sldChg chg="delSp modSp mod">
        <pc:chgData name="Shawn Hood" userId="c5f0dd19-d2a3-499a-9c24-1556f576bc9f" providerId="ADAL" clId="{386B46E2-97DA-4870-ADF1-2D67268D29A5}" dt="2023-05-17T21:27:21.949" v="99" actId="14100"/>
        <pc:sldMkLst>
          <pc:docMk/>
          <pc:sldMk cId="729564115" sldId="261"/>
        </pc:sldMkLst>
        <pc:spChg chg="mod">
          <ac:chgData name="Shawn Hood" userId="c5f0dd19-d2a3-499a-9c24-1556f576bc9f" providerId="ADAL" clId="{386B46E2-97DA-4870-ADF1-2D67268D29A5}" dt="2023-05-17T21:27:21.949" v="99" actId="14100"/>
          <ac:spMkLst>
            <pc:docMk/>
            <pc:sldMk cId="729564115" sldId="261"/>
            <ac:spMk id="48" creationId="{00000000-0000-0000-0000-000000000000}"/>
          </ac:spMkLst>
        </pc:spChg>
        <pc:spChg chg="mod">
          <ac:chgData name="Shawn Hood" userId="c5f0dd19-d2a3-499a-9c24-1556f576bc9f" providerId="ADAL" clId="{386B46E2-97DA-4870-ADF1-2D67268D29A5}" dt="2023-05-17T21:16:34.077" v="1" actId="20577"/>
          <ac:spMkLst>
            <pc:docMk/>
            <pc:sldMk cId="729564115" sldId="261"/>
            <ac:spMk id="49" creationId="{00000000-0000-0000-0000-000000000000}"/>
          </ac:spMkLst>
        </pc:spChg>
        <pc:spChg chg="del mod">
          <ac:chgData name="Shawn Hood" userId="c5f0dd19-d2a3-499a-9c24-1556f576bc9f" providerId="ADAL" clId="{386B46E2-97DA-4870-ADF1-2D67268D29A5}" dt="2023-05-17T21:16:47.628" v="8"/>
          <ac:spMkLst>
            <pc:docMk/>
            <pc:sldMk cId="729564115" sldId="261"/>
            <ac:spMk id="76" creationId="{00000000-0000-0000-0000-000000000000}"/>
          </ac:spMkLst>
        </pc:spChg>
        <pc:spChg chg="del">
          <ac:chgData name="Shawn Hood" userId="c5f0dd19-d2a3-499a-9c24-1556f576bc9f" providerId="ADAL" clId="{386B46E2-97DA-4870-ADF1-2D67268D29A5}" dt="2023-05-17T21:16:50.593" v="9" actId="478"/>
          <ac:spMkLst>
            <pc:docMk/>
            <pc:sldMk cId="729564115" sldId="261"/>
            <ac:spMk id="77" creationId="{00000000-0000-0000-0000-000000000000}"/>
          </ac:spMkLst>
        </pc:spChg>
        <pc:spChg chg="mod">
          <ac:chgData name="Shawn Hood" userId="c5f0dd19-d2a3-499a-9c24-1556f576bc9f" providerId="ADAL" clId="{386B46E2-97DA-4870-ADF1-2D67268D29A5}" dt="2023-05-17T21:18:36.943" v="28" actId="1076"/>
          <ac:spMkLst>
            <pc:docMk/>
            <pc:sldMk cId="729564115" sldId="261"/>
            <ac:spMk id="78" creationId="{00000000-0000-0000-0000-000000000000}"/>
          </ac:spMkLst>
        </pc:spChg>
        <pc:spChg chg="mod">
          <ac:chgData name="Shawn Hood" userId="c5f0dd19-d2a3-499a-9c24-1556f576bc9f" providerId="ADAL" clId="{386B46E2-97DA-4870-ADF1-2D67268D29A5}" dt="2023-05-17T21:18:19.051" v="24" actId="1076"/>
          <ac:spMkLst>
            <pc:docMk/>
            <pc:sldMk cId="729564115" sldId="261"/>
            <ac:spMk id="79" creationId="{00000000-0000-0000-0000-000000000000}"/>
          </ac:spMkLst>
        </pc:spChg>
        <pc:spChg chg="mod">
          <ac:chgData name="Shawn Hood" userId="c5f0dd19-d2a3-499a-9c24-1556f576bc9f" providerId="ADAL" clId="{386B46E2-97DA-4870-ADF1-2D67268D29A5}" dt="2023-05-17T21:18:27.938" v="26" actId="1076"/>
          <ac:spMkLst>
            <pc:docMk/>
            <pc:sldMk cId="729564115" sldId="261"/>
            <ac:spMk id="82" creationId="{00000000-0000-0000-0000-000000000000}"/>
          </ac:spMkLst>
        </pc:spChg>
        <pc:spChg chg="mod">
          <ac:chgData name="Shawn Hood" userId="c5f0dd19-d2a3-499a-9c24-1556f576bc9f" providerId="ADAL" clId="{386B46E2-97DA-4870-ADF1-2D67268D29A5}" dt="2023-05-17T21:18:24.075" v="25" actId="1076"/>
          <ac:spMkLst>
            <pc:docMk/>
            <pc:sldMk cId="729564115" sldId="261"/>
            <ac:spMk id="83" creationId="{00000000-0000-0000-0000-000000000000}"/>
          </ac:spMkLst>
        </pc:spChg>
        <pc:spChg chg="mod">
          <ac:chgData name="Shawn Hood" userId="c5f0dd19-d2a3-499a-9c24-1556f576bc9f" providerId="ADAL" clId="{386B46E2-97DA-4870-ADF1-2D67268D29A5}" dt="2023-05-17T21:18:32.453" v="27" actId="1076"/>
          <ac:spMkLst>
            <pc:docMk/>
            <pc:sldMk cId="729564115" sldId="261"/>
            <ac:spMk id="84" creationId="{00000000-0000-0000-0000-000000000000}"/>
          </ac:spMkLst>
        </pc:spChg>
        <pc:spChg chg="del mod">
          <ac:chgData name="Shawn Hood" userId="c5f0dd19-d2a3-499a-9c24-1556f576bc9f" providerId="ADAL" clId="{386B46E2-97DA-4870-ADF1-2D67268D29A5}" dt="2023-05-17T21:17:03.842" v="13"/>
          <ac:spMkLst>
            <pc:docMk/>
            <pc:sldMk cId="729564115" sldId="261"/>
            <ac:spMk id="87" creationId="{00000000-0000-0000-0000-000000000000}"/>
          </ac:spMkLst>
        </pc:spChg>
        <pc:spChg chg="del">
          <ac:chgData name="Shawn Hood" userId="c5f0dd19-d2a3-499a-9c24-1556f576bc9f" providerId="ADAL" clId="{386B46E2-97DA-4870-ADF1-2D67268D29A5}" dt="2023-05-17T21:17:03.840" v="11" actId="478"/>
          <ac:spMkLst>
            <pc:docMk/>
            <pc:sldMk cId="729564115" sldId="261"/>
            <ac:spMk id="88" creationId="{00000000-0000-0000-0000-000000000000}"/>
          </ac:spMkLst>
        </pc:spChg>
        <pc:spChg chg="del mod">
          <ac:chgData name="Shawn Hood" userId="c5f0dd19-d2a3-499a-9c24-1556f576bc9f" providerId="ADAL" clId="{386B46E2-97DA-4870-ADF1-2D67268D29A5}" dt="2023-05-17T21:20:10.142" v="52"/>
          <ac:spMkLst>
            <pc:docMk/>
            <pc:sldMk cId="729564115" sldId="261"/>
            <ac:spMk id="89" creationId="{00000000-0000-0000-0000-000000000000}"/>
          </ac:spMkLst>
        </pc:spChg>
        <pc:spChg chg="del mod">
          <ac:chgData name="Shawn Hood" userId="c5f0dd19-d2a3-499a-9c24-1556f576bc9f" providerId="ADAL" clId="{386B46E2-97DA-4870-ADF1-2D67268D29A5}" dt="2023-05-17T21:20:12.663" v="53" actId="478"/>
          <ac:spMkLst>
            <pc:docMk/>
            <pc:sldMk cId="729564115" sldId="261"/>
            <ac:spMk id="90" creationId="{00000000-0000-0000-0000-000000000000}"/>
          </ac:spMkLst>
        </pc:spChg>
        <pc:spChg chg="mod">
          <ac:chgData name="Shawn Hood" userId="c5f0dd19-d2a3-499a-9c24-1556f576bc9f" providerId="ADAL" clId="{386B46E2-97DA-4870-ADF1-2D67268D29A5}" dt="2023-05-17T21:20:33.435" v="57" actId="1076"/>
          <ac:spMkLst>
            <pc:docMk/>
            <pc:sldMk cId="729564115" sldId="261"/>
            <ac:spMk id="92" creationId="{00000000-0000-0000-0000-000000000000}"/>
          </ac:spMkLst>
        </pc:spChg>
        <pc:spChg chg="mod">
          <ac:chgData name="Shawn Hood" userId="c5f0dd19-d2a3-499a-9c24-1556f576bc9f" providerId="ADAL" clId="{386B46E2-97DA-4870-ADF1-2D67268D29A5}" dt="2023-05-17T21:20:19.152" v="54" actId="1076"/>
          <ac:spMkLst>
            <pc:docMk/>
            <pc:sldMk cId="729564115" sldId="261"/>
            <ac:spMk id="93" creationId="{00000000-0000-0000-0000-000000000000}"/>
          </ac:spMkLst>
        </pc:spChg>
        <pc:spChg chg="mod">
          <ac:chgData name="Shawn Hood" userId="c5f0dd19-d2a3-499a-9c24-1556f576bc9f" providerId="ADAL" clId="{386B46E2-97DA-4870-ADF1-2D67268D29A5}" dt="2023-05-17T21:20:36.603" v="58" actId="1076"/>
          <ac:spMkLst>
            <pc:docMk/>
            <pc:sldMk cId="729564115" sldId="261"/>
            <ac:spMk id="94" creationId="{00000000-0000-0000-0000-000000000000}"/>
          </ac:spMkLst>
        </pc:spChg>
        <pc:spChg chg="mod">
          <ac:chgData name="Shawn Hood" userId="c5f0dd19-d2a3-499a-9c24-1556f576bc9f" providerId="ADAL" clId="{386B46E2-97DA-4870-ADF1-2D67268D29A5}" dt="2023-05-17T21:20:24.127" v="55" actId="1076"/>
          <ac:spMkLst>
            <pc:docMk/>
            <pc:sldMk cId="729564115" sldId="261"/>
            <ac:spMk id="95" creationId="{00000000-0000-0000-0000-000000000000}"/>
          </ac:spMkLst>
        </pc:spChg>
        <pc:spChg chg="mod">
          <ac:chgData name="Shawn Hood" userId="c5f0dd19-d2a3-499a-9c24-1556f576bc9f" providerId="ADAL" clId="{386B46E2-97DA-4870-ADF1-2D67268D29A5}" dt="2023-05-17T21:20:41.337" v="59" actId="1076"/>
          <ac:spMkLst>
            <pc:docMk/>
            <pc:sldMk cId="729564115" sldId="261"/>
            <ac:spMk id="176" creationId="{00000000-0000-0000-0000-000000000000}"/>
          </ac:spMkLst>
        </pc:spChg>
        <pc:spChg chg="mod">
          <ac:chgData name="Shawn Hood" userId="c5f0dd19-d2a3-499a-9c24-1556f576bc9f" providerId="ADAL" clId="{386B46E2-97DA-4870-ADF1-2D67268D29A5}" dt="2023-05-17T21:20:28.897" v="56" actId="1076"/>
          <ac:spMkLst>
            <pc:docMk/>
            <pc:sldMk cId="729564115" sldId="261"/>
            <ac:spMk id="177" creationId="{00000000-0000-0000-0000-000000000000}"/>
          </ac:spMkLst>
        </pc:spChg>
        <pc:spChg chg="mod">
          <ac:chgData name="Shawn Hood" userId="c5f0dd19-d2a3-499a-9c24-1556f576bc9f" providerId="ADAL" clId="{386B46E2-97DA-4870-ADF1-2D67268D29A5}" dt="2023-05-17T21:21:33.489" v="61" actId="20577"/>
          <ac:spMkLst>
            <pc:docMk/>
            <pc:sldMk cId="729564115" sldId="261"/>
            <ac:spMk id="207" creationId="{00000000-0000-0000-0000-000000000000}"/>
          </ac:spMkLst>
        </pc:spChg>
        <pc:spChg chg="mod">
          <ac:chgData name="Shawn Hood" userId="c5f0dd19-d2a3-499a-9c24-1556f576bc9f" providerId="ADAL" clId="{386B46E2-97DA-4870-ADF1-2D67268D29A5}" dt="2023-05-17T21:22:03.108" v="75" actId="14100"/>
          <ac:spMkLst>
            <pc:docMk/>
            <pc:sldMk cId="729564115" sldId="261"/>
            <ac:spMk id="243" creationId="{00000000-0000-0000-0000-000000000000}"/>
          </ac:spMkLst>
        </pc:spChg>
      </pc:sldChg>
      <pc:sldChg chg="delSp modSp mod">
        <pc:chgData name="Shawn Hood" userId="c5f0dd19-d2a3-499a-9c24-1556f576bc9f" providerId="ADAL" clId="{386B46E2-97DA-4870-ADF1-2D67268D29A5}" dt="2023-05-17T21:22:42.880" v="84" actId="1076"/>
        <pc:sldMkLst>
          <pc:docMk/>
          <pc:sldMk cId="1520748639" sldId="262"/>
        </pc:sldMkLst>
        <pc:spChg chg="del mod">
          <ac:chgData name="Shawn Hood" userId="c5f0dd19-d2a3-499a-9c24-1556f576bc9f" providerId="ADAL" clId="{386B46E2-97DA-4870-ADF1-2D67268D29A5}" dt="2023-05-17T21:22:22.726" v="81"/>
          <ac:spMkLst>
            <pc:docMk/>
            <pc:sldMk cId="1520748639" sldId="262"/>
            <ac:spMk id="82" creationId="{00000000-0000-0000-0000-000000000000}"/>
          </ac:spMkLst>
        </pc:spChg>
        <pc:spChg chg="del">
          <ac:chgData name="Shawn Hood" userId="c5f0dd19-d2a3-499a-9c24-1556f576bc9f" providerId="ADAL" clId="{386B46E2-97DA-4870-ADF1-2D67268D29A5}" dt="2023-05-17T21:22:26.278" v="82" actId="478"/>
          <ac:spMkLst>
            <pc:docMk/>
            <pc:sldMk cId="1520748639" sldId="262"/>
            <ac:spMk id="83" creationId="{00000000-0000-0000-0000-000000000000}"/>
          </ac:spMkLst>
        </pc:spChg>
        <pc:spChg chg="del">
          <ac:chgData name="Shawn Hood" userId="c5f0dd19-d2a3-499a-9c24-1556f576bc9f" providerId="ADAL" clId="{386B46E2-97DA-4870-ADF1-2D67268D29A5}" dt="2023-05-17T21:22:16.129" v="77" actId="478"/>
          <ac:spMkLst>
            <pc:docMk/>
            <pc:sldMk cId="1520748639" sldId="262"/>
            <ac:spMk id="151" creationId="{00000000-0000-0000-0000-000000000000}"/>
          </ac:spMkLst>
        </pc:spChg>
        <pc:picChg chg="del">
          <ac:chgData name="Shawn Hood" userId="c5f0dd19-d2a3-499a-9c24-1556f576bc9f" providerId="ADAL" clId="{386B46E2-97DA-4870-ADF1-2D67268D29A5}" dt="2023-05-17T21:22:13.874" v="76" actId="478"/>
          <ac:picMkLst>
            <pc:docMk/>
            <pc:sldMk cId="1520748639" sldId="262"/>
            <ac:picMk id="152" creationId="{00000000-0000-0000-0000-000000000000}"/>
          </ac:picMkLst>
        </pc:picChg>
        <pc:picChg chg="mod">
          <ac:chgData name="Shawn Hood" userId="c5f0dd19-d2a3-499a-9c24-1556f576bc9f" providerId="ADAL" clId="{386B46E2-97DA-4870-ADF1-2D67268D29A5}" dt="2023-05-17T21:22:42.880" v="84" actId="1076"/>
          <ac:picMkLst>
            <pc:docMk/>
            <pc:sldMk cId="1520748639" sldId="262"/>
            <ac:picMk id="15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6593CE-3DB6-4C79-89A8-A38FA43ED4A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725CE0-26BC-48BB-A3B1-95F6DDD0D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52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4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21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2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0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0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8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9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0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1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975A-FD15-4070-8FC7-D2C70FB9EC5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6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7975A-FD15-4070-8FC7-D2C70FB9EC5F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226A7-B1C3-4CC1-8EED-52F24968E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5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931" y="9990320"/>
            <a:ext cx="7777402" cy="68079"/>
          </a:xfrm>
          <a:prstGeom prst="rect">
            <a:avLst/>
          </a:prstGeom>
          <a:solidFill>
            <a:srgbClr val="CFB87C"/>
          </a:solidFill>
          <a:ln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022139" y="8779686"/>
            <a:ext cx="5737700" cy="1232041"/>
            <a:chOff x="2816961" y="5860787"/>
            <a:chExt cx="7232063" cy="1911614"/>
          </a:xfrm>
          <a:solidFill>
            <a:srgbClr val="CFB87C">
              <a:alpha val="52157"/>
            </a:srgbClr>
          </a:solidFill>
        </p:grpSpPr>
        <p:sp>
          <p:nvSpPr>
            <p:cNvPr id="8" name="Rectangle 7"/>
            <p:cNvSpPr/>
            <p:nvPr/>
          </p:nvSpPr>
          <p:spPr>
            <a:xfrm>
              <a:off x="4242779" y="7282512"/>
              <a:ext cx="5799388" cy="4898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  <p:sp>
          <p:nvSpPr>
            <p:cNvPr id="6" name="Right Triangle 5"/>
            <p:cNvSpPr/>
            <p:nvPr/>
          </p:nvSpPr>
          <p:spPr>
            <a:xfrm rot="16200000">
              <a:off x="2574063" y="6103685"/>
              <a:ext cx="1911614" cy="1425817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242780" y="5860787"/>
              <a:ext cx="5806244" cy="14271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-26526"/>
            <a:ext cx="7772400" cy="67294"/>
          </a:xfrm>
          <a:prstGeom prst="rect">
            <a:avLst/>
          </a:prstGeom>
          <a:solidFill>
            <a:srgbClr val="CFB87C"/>
          </a:solidFill>
          <a:ln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5400000">
            <a:off x="-5008145" y="5002803"/>
            <a:ext cx="10058402" cy="52796"/>
          </a:xfrm>
          <a:prstGeom prst="rect">
            <a:avLst/>
          </a:prstGeom>
          <a:solidFill>
            <a:srgbClr val="CFB87C"/>
          </a:solidFill>
          <a:ln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318619" y="8606641"/>
            <a:ext cx="5436199" cy="1477158"/>
            <a:chOff x="3507043" y="5860785"/>
            <a:chExt cx="6551356" cy="1911616"/>
          </a:xfrm>
          <a:solidFill>
            <a:srgbClr val="CFB87C">
              <a:alpha val="52157"/>
            </a:srgbClr>
          </a:solidFill>
        </p:grpSpPr>
        <p:sp>
          <p:nvSpPr>
            <p:cNvPr id="17" name="Rectangle 16"/>
            <p:cNvSpPr/>
            <p:nvPr/>
          </p:nvSpPr>
          <p:spPr>
            <a:xfrm>
              <a:off x="5125969" y="7295447"/>
              <a:ext cx="4932430" cy="4769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  <p:sp>
          <p:nvSpPr>
            <p:cNvPr id="18" name="Right Triangle 17"/>
            <p:cNvSpPr/>
            <p:nvPr/>
          </p:nvSpPr>
          <p:spPr>
            <a:xfrm rot="16200000">
              <a:off x="3360701" y="6007128"/>
              <a:ext cx="1911613" cy="161892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25969" y="5860785"/>
              <a:ext cx="4932430" cy="14346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 rot="5400000">
            <a:off x="2750650" y="4964829"/>
            <a:ext cx="10037124" cy="56666"/>
          </a:xfrm>
          <a:prstGeom prst="rect">
            <a:avLst/>
          </a:prstGeom>
          <a:solidFill>
            <a:srgbClr val="CFB87C"/>
          </a:solidFill>
          <a:ln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551" y="8959222"/>
            <a:ext cx="3101275" cy="8729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9226" y="336314"/>
            <a:ext cx="62827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Move In Checklist of suggested items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10528" y="319723"/>
            <a:ext cx="428511" cy="465734"/>
            <a:chOff x="1362034" y="535472"/>
            <a:chExt cx="428511" cy="465734"/>
          </a:xfrm>
        </p:grpSpPr>
        <p:sp>
          <p:nvSpPr>
            <p:cNvPr id="22" name="Rectangle 21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571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55" y="-122128"/>
            <a:ext cx="1026492" cy="102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88252" y="1163971"/>
            <a:ext cx="158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7190" y="1596630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Bed Sheets (XL Twin)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1002" y="164613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4130" y="1263931"/>
            <a:ext cx="245372" cy="269542"/>
            <a:chOff x="1362034" y="535472"/>
            <a:chExt cx="428511" cy="465734"/>
          </a:xfrm>
        </p:grpSpPr>
        <p:sp>
          <p:nvSpPr>
            <p:cNvPr id="34" name="Rectangle 33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2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5" y="979013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637190" y="1819028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Comforter/Bedspread/Quilt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1002" y="186852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0160" y="205280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Blanket/Throw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1002" y="208956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8021" y="2310711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Pillows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8863" y="232765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1014" y="2518839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Pillow Cases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8863" y="255005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8021" y="2734334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Mattress Pad/Topper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98863" y="277109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8021" y="2948829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Alarm Clock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8863" y="2985585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8251" y="3263252"/>
            <a:ext cx="1770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Bathroom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6403" y="3721285"/>
            <a:ext cx="2516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Towels/Hand-Towels/Washcloths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91002" y="3745411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64130" y="3363212"/>
            <a:ext cx="245372" cy="269542"/>
            <a:chOff x="1362034" y="535472"/>
            <a:chExt cx="428511" cy="465734"/>
          </a:xfrm>
        </p:grpSpPr>
        <p:sp>
          <p:nvSpPr>
            <p:cNvPr id="52" name="Rectangle 51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01014" y="3938025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Bathmat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91002" y="396780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0159" y="4152087"/>
            <a:ext cx="3436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Hair Products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91002" y="4188843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8021" y="4539288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Shaving Cream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98863" y="4588864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1014" y="4780045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Soap/ Body Wash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98863" y="481126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98021" y="4995540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Razor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98863" y="503229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8021" y="5210035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Mouthwash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98863" y="5246791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6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91" y="3086378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698718" y="5464146"/>
            <a:ext cx="2516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Toothbrush/ Toothpaste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3317" y="548827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03329" y="5680886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Dental Floss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93317" y="571067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93317" y="5931704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10528" y="6351455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Deodorant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01178" y="639219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55119" y="6961551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Mouthwash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04158" y="666586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0528" y="5903020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Hair Appliances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9813" y="4378781"/>
            <a:ext cx="14638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(shampoo, conditioner, etc.)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755301" y="6764665"/>
            <a:ext cx="15039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(makeup, perfume, cologne) 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23540" y="6577399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Personal Toiletries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86630" y="701160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96403" y="6140800"/>
            <a:ext cx="186781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(hair dryer, flat iron, curling iron, etc.)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759476" y="7217312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Bathrobe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86630" y="730432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49097" y="7533760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Brush/ Comb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88434" y="757177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973206" y="1168147"/>
            <a:ext cx="158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181357" y="1626180"/>
            <a:ext cx="2516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Desk lamp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075956" y="165030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2749084" y="1268107"/>
            <a:ext cx="245372" cy="269542"/>
            <a:chOff x="1362034" y="535472"/>
            <a:chExt cx="428511" cy="465734"/>
          </a:xfrm>
        </p:grpSpPr>
        <p:sp>
          <p:nvSpPr>
            <p:cNvPr id="100" name="Rectangle 99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3185968" y="1842920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075956" y="1872704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075956" y="209373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182975" y="2444183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USB Flash Drive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083817" y="249375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185968" y="2684940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Ethernet Cable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083817" y="271615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182975" y="2900435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Pencils/ Pens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083817" y="2937191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82975" y="3114930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Pencil Sharpener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083817" y="315168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183672" y="3369041"/>
            <a:ext cx="2516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Highlighters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078271" y="339316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188283" y="3585781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Paperclips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078271" y="3615565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078271" y="383659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195482" y="4256350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Index Cards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3086132" y="4297093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185290" y="4481371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Tape/Tape Dispenser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3086132" y="451812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185290" y="469586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Scissors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3086132" y="473262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195482" y="3807915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Stapler/ Staples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3203342" y="2283676"/>
            <a:ext cx="11192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(no extension cords)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3182975" y="4928044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Folders/Binders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3083817" y="496480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532340" y="1177155"/>
            <a:ext cx="158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Clean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5587465" y="1659314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5308218" y="1277115"/>
            <a:ext cx="245372" cy="269542"/>
            <a:chOff x="1362034" y="535472"/>
            <a:chExt cx="428511" cy="465734"/>
          </a:xfrm>
        </p:grpSpPr>
        <p:sp>
          <p:nvSpPr>
            <p:cNvPr id="133" name="Rectangle 132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5707002" y="1851928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Garbage Bags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5596990" y="188171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5596990" y="210274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704009" y="2453191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Vacuum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5604851" y="251800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707002" y="2693948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Toilet Brush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5604851" y="2725165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704009" y="2909443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Cleaning Products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5604851" y="294619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62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242" y="979013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" name="TextBox 163"/>
          <p:cNvSpPr txBox="1"/>
          <p:nvPr/>
        </p:nvSpPr>
        <p:spPr>
          <a:xfrm>
            <a:off x="3200222" y="206325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Surge Protector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3083817" y="406806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185968" y="4049689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College-Ruled Notebooks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185968" y="5149184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Daily Student Planner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3076618" y="518992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076618" y="5410961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3175071" y="538116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Calculator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076618" y="562545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163944" y="5592431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Desk Organizer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5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676" y="995199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" name="TextBox 175"/>
          <p:cNvSpPr txBox="1"/>
          <p:nvPr/>
        </p:nvSpPr>
        <p:spPr>
          <a:xfrm>
            <a:off x="722810" y="7750044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Toilet Paper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586824" y="7846033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2963934" y="6168558"/>
            <a:ext cx="158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Laundry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3066684" y="661285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80" name="Group 179"/>
          <p:cNvGrpSpPr/>
          <p:nvPr/>
        </p:nvGrpSpPr>
        <p:grpSpPr>
          <a:xfrm>
            <a:off x="2739812" y="6268518"/>
            <a:ext cx="245372" cy="269542"/>
            <a:chOff x="1362034" y="535472"/>
            <a:chExt cx="428511" cy="465734"/>
          </a:xfrm>
        </p:grpSpPr>
        <p:sp>
          <p:nvSpPr>
            <p:cNvPr id="181" name="Rectangle 180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3153996" y="6834914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Laundry Detergent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3066684" y="6873115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3066684" y="7161803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2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270" y="5986602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3" name="TextBox 202"/>
          <p:cNvSpPr txBox="1"/>
          <p:nvPr/>
        </p:nvSpPr>
        <p:spPr>
          <a:xfrm>
            <a:off x="3165878" y="6536342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Laundry Basket/Hamper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3175071" y="7094743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Lint Roller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5704791" y="1622834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Broom/Dust-Pan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5714480" y="2073193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Disinfecting Wipes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5597231" y="231226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704009" y="2268019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Paper Towels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5510781" y="3278247"/>
            <a:ext cx="158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Eat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5613531" y="376040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13" name="Group 212"/>
          <p:cNvGrpSpPr/>
          <p:nvPr/>
        </p:nvGrpSpPr>
        <p:grpSpPr>
          <a:xfrm>
            <a:off x="5286659" y="3378207"/>
            <a:ext cx="245372" cy="269542"/>
            <a:chOff x="1362034" y="535472"/>
            <a:chExt cx="428511" cy="465734"/>
          </a:xfrm>
        </p:grpSpPr>
        <p:sp>
          <p:nvSpPr>
            <p:cNvPr id="214" name="Rectangle 213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5613531" y="410477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720550" y="4455223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Dishes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5621392" y="450479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5720550" y="4812415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Utensils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Rectangle 221"/>
          <p:cNvSpPr/>
          <p:nvPr/>
        </p:nvSpPr>
        <p:spPr>
          <a:xfrm>
            <a:off x="5621392" y="4849171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25" name="Picture 4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720" y="3101373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" name="Rectangle 225"/>
          <p:cNvSpPr/>
          <p:nvPr/>
        </p:nvSpPr>
        <p:spPr>
          <a:xfrm>
            <a:off x="5615846" y="522132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5615846" y="588573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9" name="Rectangle 228"/>
          <p:cNvSpPr/>
          <p:nvPr/>
        </p:nvSpPr>
        <p:spPr>
          <a:xfrm>
            <a:off x="5616087" y="6239553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715245" y="655450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Cookie Sheet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Rectangle 232"/>
          <p:cNvSpPr/>
          <p:nvPr/>
        </p:nvSpPr>
        <p:spPr>
          <a:xfrm>
            <a:off x="5616087" y="659126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5733057" y="5857055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Cookware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5712342" y="4271856"/>
            <a:ext cx="70243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(small size)</a:t>
            </a:r>
            <a:endParaRPr lang="en-US" dirty="0"/>
          </a:p>
        </p:txBody>
      </p:sp>
      <p:sp>
        <p:nvSpPr>
          <p:cNvPr id="236" name="TextBox 235"/>
          <p:cNvSpPr txBox="1"/>
          <p:nvPr/>
        </p:nvSpPr>
        <p:spPr>
          <a:xfrm>
            <a:off x="5712930" y="6786684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Can Opener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5613772" y="682344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5711846" y="3715908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Mini Fridge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5711846" y="4073948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Microwave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5704351" y="3913992"/>
            <a:ext cx="70243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(small size)</a:t>
            </a:r>
            <a:endParaRPr lang="en-US" dirty="0"/>
          </a:p>
        </p:txBody>
      </p:sp>
      <p:sp>
        <p:nvSpPr>
          <p:cNvPr id="241" name="Rectangle 240"/>
          <p:cNvSpPr/>
          <p:nvPr/>
        </p:nvSpPr>
        <p:spPr>
          <a:xfrm>
            <a:off x="5725437" y="4653236"/>
            <a:ext cx="11240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(plates, bowls, cups)</a:t>
            </a:r>
            <a:endParaRPr lang="en-US" dirty="0"/>
          </a:p>
        </p:txBody>
      </p:sp>
      <p:sp>
        <p:nvSpPr>
          <p:cNvPr id="242" name="Rectangle 241"/>
          <p:cNvSpPr/>
          <p:nvPr/>
        </p:nvSpPr>
        <p:spPr>
          <a:xfrm>
            <a:off x="5733057" y="4995222"/>
            <a:ext cx="14398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(forks, spoons, knives, etc.)</a:t>
            </a:r>
            <a:endParaRPr lang="en-US" dirty="0"/>
          </a:p>
        </p:txBody>
      </p:sp>
      <p:sp>
        <p:nvSpPr>
          <p:cNvPr id="243" name="TextBox 242"/>
          <p:cNvSpPr txBox="1"/>
          <p:nvPr/>
        </p:nvSpPr>
        <p:spPr>
          <a:xfrm>
            <a:off x="5734551" y="5177856"/>
            <a:ext cx="1861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Dish Liquid and sponges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5508251" y="5470466"/>
            <a:ext cx="206379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Crestone, Antero, and Shavano features a full kitchen. Here is a list of suggested kitchen items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5733057" y="6047121"/>
            <a:ext cx="15520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(pots, saucepan, fry pan, etc.)</a:t>
            </a:r>
            <a:endParaRPr lang="en-US" dirty="0"/>
          </a:p>
        </p:txBody>
      </p:sp>
      <p:sp>
        <p:nvSpPr>
          <p:cNvPr id="246" name="TextBox 245"/>
          <p:cNvSpPr txBox="1"/>
          <p:nvPr/>
        </p:nvSpPr>
        <p:spPr>
          <a:xfrm>
            <a:off x="5723046" y="620804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Cooking Utensils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Rectangle 246"/>
          <p:cNvSpPr/>
          <p:nvPr/>
        </p:nvSpPr>
        <p:spPr>
          <a:xfrm>
            <a:off x="5607128" y="7040974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5706286" y="7225252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Strainer/ Colander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5607128" y="726200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5706286" y="7439747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Pot Holder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5607128" y="7476503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5703971" y="7671925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Pizza Cutter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5604813" y="7708681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5716477" y="6993321"/>
            <a:ext cx="1898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Measuring Cups/Spoons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5725437" y="6405437"/>
            <a:ext cx="139653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(ladle, spatula, tongs, etc.)</a:t>
            </a:r>
            <a:endParaRPr lang="en-US" dirty="0"/>
          </a:p>
        </p:txBody>
      </p:sp>
      <p:sp>
        <p:nvSpPr>
          <p:cNvPr id="258" name="TextBox 257"/>
          <p:cNvSpPr txBox="1"/>
          <p:nvPr/>
        </p:nvSpPr>
        <p:spPr>
          <a:xfrm>
            <a:off x="5697561" y="7896157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Mixing Bowl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Rectangle 258"/>
          <p:cNvSpPr/>
          <p:nvPr/>
        </p:nvSpPr>
        <p:spPr>
          <a:xfrm>
            <a:off x="5598403" y="7932913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5697561" y="8110652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Cutting Board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5598403" y="814740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5695246" y="8342830"/>
            <a:ext cx="1997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Food Storage Containers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5596088" y="837958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D07BCCF7-E0BE-8A21-3CA8-F32AD6A2B694}"/>
              </a:ext>
            </a:extLst>
          </p:cNvPr>
          <p:cNvSpPr txBox="1"/>
          <p:nvPr/>
        </p:nvSpPr>
        <p:spPr>
          <a:xfrm>
            <a:off x="3205777" y="6699277"/>
            <a:ext cx="362657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(rolling ones are easiest)</a:t>
            </a:r>
            <a:endParaRPr lang="en-US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215A1360-70A3-A5B3-D032-67F920FD4336}"/>
              </a:ext>
            </a:extLst>
          </p:cNvPr>
          <p:cNvSpPr txBox="1"/>
          <p:nvPr/>
        </p:nvSpPr>
        <p:spPr>
          <a:xfrm>
            <a:off x="3189992" y="7384107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Dryer Sheets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A4519924-BA0E-2D80-A854-1B00326426E1}"/>
              </a:ext>
            </a:extLst>
          </p:cNvPr>
          <p:cNvSpPr/>
          <p:nvPr/>
        </p:nvSpPr>
        <p:spPr>
          <a:xfrm>
            <a:off x="3063892" y="745607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B3B6EC-5C23-5019-2580-9E552B41B6EF}"/>
              </a:ext>
            </a:extLst>
          </p:cNvPr>
          <p:cNvSpPr/>
          <p:nvPr/>
        </p:nvSpPr>
        <p:spPr>
          <a:xfrm>
            <a:off x="5484334" y="5460678"/>
            <a:ext cx="2228638" cy="3249940"/>
          </a:xfrm>
          <a:prstGeom prst="rect">
            <a:avLst/>
          </a:prstGeom>
          <a:noFill/>
          <a:ln w="7620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56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931" y="10009370"/>
            <a:ext cx="7777402" cy="68079"/>
          </a:xfrm>
          <a:prstGeom prst="rect">
            <a:avLst/>
          </a:prstGeom>
          <a:solidFill>
            <a:srgbClr val="CFB87C"/>
          </a:solidFill>
          <a:ln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022139" y="8779686"/>
            <a:ext cx="5737700" cy="1232041"/>
            <a:chOff x="2816961" y="5860787"/>
            <a:chExt cx="7232063" cy="1911614"/>
          </a:xfrm>
          <a:solidFill>
            <a:srgbClr val="CFB87C">
              <a:alpha val="52157"/>
            </a:srgbClr>
          </a:solidFill>
        </p:grpSpPr>
        <p:sp>
          <p:nvSpPr>
            <p:cNvPr id="8" name="Rectangle 7"/>
            <p:cNvSpPr/>
            <p:nvPr/>
          </p:nvSpPr>
          <p:spPr>
            <a:xfrm>
              <a:off x="4242779" y="7282512"/>
              <a:ext cx="5799388" cy="4898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  <p:sp>
          <p:nvSpPr>
            <p:cNvPr id="6" name="Right Triangle 5"/>
            <p:cNvSpPr/>
            <p:nvPr/>
          </p:nvSpPr>
          <p:spPr>
            <a:xfrm rot="16200000">
              <a:off x="2574063" y="6103685"/>
              <a:ext cx="1911614" cy="1425817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242780" y="5860787"/>
              <a:ext cx="5806244" cy="14271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-26526"/>
            <a:ext cx="7772400" cy="67294"/>
          </a:xfrm>
          <a:prstGeom prst="rect">
            <a:avLst/>
          </a:prstGeom>
          <a:solidFill>
            <a:srgbClr val="CFB87C"/>
          </a:solidFill>
          <a:ln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5400000">
            <a:off x="-5008145" y="5002803"/>
            <a:ext cx="10058402" cy="52796"/>
          </a:xfrm>
          <a:prstGeom prst="rect">
            <a:avLst/>
          </a:prstGeom>
          <a:solidFill>
            <a:srgbClr val="CFB87C"/>
          </a:solidFill>
          <a:ln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>
              <a:solidFill>
                <a:schemeClr val="tx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318619" y="8606641"/>
            <a:ext cx="5436199" cy="1477158"/>
            <a:chOff x="3507043" y="5860785"/>
            <a:chExt cx="6551356" cy="1911616"/>
          </a:xfrm>
          <a:solidFill>
            <a:srgbClr val="CFB87C">
              <a:alpha val="52157"/>
            </a:srgbClr>
          </a:solidFill>
        </p:grpSpPr>
        <p:sp>
          <p:nvSpPr>
            <p:cNvPr id="17" name="Rectangle 16"/>
            <p:cNvSpPr/>
            <p:nvPr/>
          </p:nvSpPr>
          <p:spPr>
            <a:xfrm>
              <a:off x="5125969" y="7295447"/>
              <a:ext cx="4932430" cy="47695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  <p:sp>
          <p:nvSpPr>
            <p:cNvPr id="18" name="Right Triangle 17"/>
            <p:cNvSpPr/>
            <p:nvPr/>
          </p:nvSpPr>
          <p:spPr>
            <a:xfrm rot="16200000">
              <a:off x="3360701" y="6007128"/>
              <a:ext cx="1911613" cy="1618929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25969" y="5860785"/>
              <a:ext cx="4932430" cy="143466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91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 rot="5400000">
            <a:off x="2750650" y="4964829"/>
            <a:ext cx="10037124" cy="56666"/>
          </a:xfrm>
          <a:prstGeom prst="rect">
            <a:avLst/>
          </a:prstGeom>
          <a:solidFill>
            <a:srgbClr val="CFB87C"/>
          </a:solidFill>
          <a:ln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64924" y="363377"/>
            <a:ext cx="4901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Move In Checklist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577934" y="471972"/>
            <a:ext cx="428511" cy="465734"/>
            <a:chOff x="1362034" y="535472"/>
            <a:chExt cx="428511" cy="465734"/>
          </a:xfrm>
        </p:grpSpPr>
        <p:sp>
          <p:nvSpPr>
            <p:cNvPr id="22" name="Rectangle 21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571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092" y="59375"/>
            <a:ext cx="1026492" cy="102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88252" y="1252871"/>
            <a:ext cx="2458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Organize/Decorate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2207" y="1610145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Under Bed Storage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1002" y="164613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64130" y="1263931"/>
            <a:ext cx="245372" cy="269542"/>
            <a:chOff x="1362034" y="535472"/>
            <a:chExt cx="428511" cy="465734"/>
          </a:xfrm>
        </p:grpSpPr>
        <p:sp>
          <p:nvSpPr>
            <p:cNvPr id="34" name="Rectangle 33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2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55" y="979013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688050" y="1838311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Shoe Storage/Organizer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91002" y="186852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0160" y="205280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Drawer Organizer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1002" y="208956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8021" y="2298011"/>
            <a:ext cx="2604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Fan-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housing does not have air conditioning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98863" y="232765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1014" y="2518839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Door Mirror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8863" y="255005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8021" y="2734334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Air Freshener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98863" y="277109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8021" y="2948829"/>
            <a:ext cx="19120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Dry Erase/Bulletin Board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8863" y="298876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8738" y="4183736"/>
            <a:ext cx="2315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Not Bring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6403" y="4622985"/>
            <a:ext cx="2516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Candles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91002" y="4647111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64130" y="4292814"/>
            <a:ext cx="235585" cy="241640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1014" y="4839725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Fireworks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91002" y="486950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0159" y="5053787"/>
            <a:ext cx="3436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Extension Cords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8021" y="5440988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Window Decorations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1014" y="5681745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Dart Boards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5884" y="5859690"/>
            <a:ext cx="2703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Appliances with Open Coil Heating including air fryers, rice cookers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98718" y="6365846"/>
            <a:ext cx="2516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Window Air Conditioners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93317" y="638997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03328" y="6582586"/>
            <a:ext cx="2450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Multiple Outlet Octopus Plugs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93317" y="661237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10528" y="7253155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Halogen Lights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00336" y="747817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Water Beds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00336" y="7692671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Incense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0528" y="6804720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9813" y="5280481"/>
            <a:ext cx="15536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(surge protectors are allowed)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699472" y="836669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Blow Torches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99133" y="8571697"/>
            <a:ext cx="283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Weapons, toys that resemble weapons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09367" y="6971835"/>
            <a:ext cx="20849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(except fish that live underwater 24/7 in a 10 gallon tank or less)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698021" y="8798884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Traffic / Street Signs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98021" y="9016847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Space Heaters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308064" y="1148643"/>
            <a:ext cx="2195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Discuss with Roommates to avoid duplicates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521504" y="1601093"/>
            <a:ext cx="1805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Refrigerator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393456" y="165030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3066584" y="1268107"/>
            <a:ext cx="245372" cy="269542"/>
            <a:chOff x="1362034" y="535472"/>
            <a:chExt cx="428511" cy="465734"/>
          </a:xfrm>
        </p:grpSpPr>
        <p:sp>
          <p:nvSpPr>
            <p:cNvPr id="100" name="Rectangle 99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3503468" y="1842920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Microwave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393456" y="1872704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393456" y="2093738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500475" y="2444183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Area Rug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401317" y="249375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03468" y="2684940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Other Furniture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401317" y="271615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5752925" y="1195789"/>
            <a:ext cx="2198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Don’t Forget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5554833" y="1296133"/>
            <a:ext cx="245372" cy="269542"/>
            <a:chOff x="1362034" y="535472"/>
            <a:chExt cx="428511" cy="465734"/>
          </a:xfrm>
        </p:grpSpPr>
        <p:sp>
          <p:nvSpPr>
            <p:cNvPr id="133" name="Rectangle 132"/>
            <p:cNvSpPr/>
            <p:nvPr/>
          </p:nvSpPr>
          <p:spPr>
            <a:xfrm>
              <a:off x="1362034" y="583683"/>
              <a:ext cx="411419" cy="417523"/>
            </a:xfrm>
            <a:prstGeom prst="rect">
              <a:avLst/>
            </a:prstGeom>
            <a:noFill/>
            <a:ln w="19050">
              <a:solidFill>
                <a:srgbClr val="CFB87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 rot="2419029">
              <a:off x="1740072" y="535472"/>
              <a:ext cx="50473" cy="106122"/>
            </a:xfrm>
            <a:prstGeom prst="rect">
              <a:avLst/>
            </a:prstGeom>
            <a:solidFill>
              <a:srgbClr val="565A5C"/>
            </a:solidFill>
            <a:ln w="19050">
              <a:solidFill>
                <a:srgbClr val="565A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7" name="Rectangle 136"/>
          <p:cNvSpPr/>
          <p:nvPr/>
        </p:nvSpPr>
        <p:spPr>
          <a:xfrm>
            <a:off x="5682715" y="2102746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789734" y="2453191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Umbrella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5690576" y="251800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792727" y="2693948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Charger for Electronics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5690576" y="2725165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789734" y="2909443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Backpack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5690576" y="294619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62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742" y="979013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" name="TextBox 163"/>
          <p:cNvSpPr txBox="1"/>
          <p:nvPr/>
        </p:nvSpPr>
        <p:spPr>
          <a:xfrm>
            <a:off x="3517722" y="2063256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Dishes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5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027" y="1023741"/>
            <a:ext cx="641720" cy="64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" name="TextBox 207"/>
          <p:cNvSpPr txBox="1"/>
          <p:nvPr/>
        </p:nvSpPr>
        <p:spPr>
          <a:xfrm>
            <a:off x="5800205" y="2073193"/>
            <a:ext cx="2093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First Aid Kit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5682956" y="231226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789733" y="2268019"/>
            <a:ext cx="19887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Pain Relief/Cold Medicines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4" name="Picture 6" descr="Image result for 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46" y="4297858"/>
            <a:ext cx="231552" cy="231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48929" y="3374042"/>
            <a:ext cx="4026234" cy="5173382"/>
          </a:xfrm>
          <a:prstGeom prst="rect">
            <a:avLst/>
          </a:prstGeom>
          <a:solidFill>
            <a:srgbClr val="CFB87C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16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39" y="4658842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" name="TextBox 210"/>
          <p:cNvSpPr txBox="1"/>
          <p:nvPr/>
        </p:nvSpPr>
        <p:spPr>
          <a:xfrm>
            <a:off x="4884459" y="3396578"/>
            <a:ext cx="1581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3401317" y="229363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500475" y="2249123"/>
            <a:ext cx="17551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Television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5779260" y="1634523"/>
            <a:ext cx="1879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Renter’s Insurance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5680102" y="167127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5788438" y="1813592"/>
            <a:ext cx="18235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UCCS is not responsible for items lost, stolen, or damaged</a:t>
            </a:r>
            <a:endParaRPr lang="en-US" dirty="0"/>
          </a:p>
        </p:txBody>
      </p:sp>
      <p:pic>
        <p:nvPicPr>
          <p:cNvPr id="264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14" y="4884267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5" name="Rectangle 264"/>
          <p:cNvSpPr/>
          <p:nvPr/>
        </p:nvSpPr>
        <p:spPr>
          <a:xfrm>
            <a:off x="597992" y="508926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66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29" y="5101000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" name="Rectangle 266"/>
          <p:cNvSpPr/>
          <p:nvPr/>
        </p:nvSpPr>
        <p:spPr>
          <a:xfrm>
            <a:off x="590904" y="549900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590904" y="572140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69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41" y="5510740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16" y="5736165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1" name="Rectangle 270"/>
          <p:cNvSpPr/>
          <p:nvPr/>
        </p:nvSpPr>
        <p:spPr>
          <a:xfrm>
            <a:off x="597894" y="594116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72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31" y="5952898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4" name="Rectangle 273"/>
          <p:cNvSpPr/>
          <p:nvPr/>
        </p:nvSpPr>
        <p:spPr>
          <a:xfrm>
            <a:off x="674540" y="6196426"/>
            <a:ext cx="244650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(these are allowed in Crestone, Shavano, Antero)</a:t>
            </a:r>
            <a:endParaRPr lang="en-US" dirty="0"/>
          </a:p>
        </p:txBody>
      </p:sp>
      <p:pic>
        <p:nvPicPr>
          <p:cNvPr id="126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91" y="6403815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41" y="6625892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Rectangle 130"/>
          <p:cNvSpPr/>
          <p:nvPr/>
        </p:nvSpPr>
        <p:spPr>
          <a:xfrm>
            <a:off x="597144" y="6845634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36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81" y="6857365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" name="Rectangle 144"/>
          <p:cNvSpPr/>
          <p:nvPr/>
        </p:nvSpPr>
        <p:spPr>
          <a:xfrm>
            <a:off x="604134" y="728779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6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71" y="7299523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/>
          <p:cNvSpPr/>
          <p:nvPr/>
        </p:nvSpPr>
        <p:spPr>
          <a:xfrm>
            <a:off x="601906" y="7512702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601906" y="7735100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9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43" y="7524433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118" y="7749858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" name="Rectangle 152"/>
          <p:cNvSpPr/>
          <p:nvPr/>
        </p:nvSpPr>
        <p:spPr>
          <a:xfrm>
            <a:off x="597444" y="8406539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597444" y="862893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5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81" y="8418270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56" y="8643695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" name="Rectangle 156"/>
          <p:cNvSpPr/>
          <p:nvPr/>
        </p:nvSpPr>
        <p:spPr>
          <a:xfrm>
            <a:off x="604434" y="8848697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8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71" y="8860428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Rectangle 158"/>
          <p:cNvSpPr/>
          <p:nvPr/>
        </p:nvSpPr>
        <p:spPr>
          <a:xfrm>
            <a:off x="604134" y="9063821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60" name="Picture 6" descr="Image result for 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71" y="9075552"/>
            <a:ext cx="134223" cy="13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56987" y="8884648"/>
            <a:ext cx="4277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MORE INFORMATION: visit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residence.uccs.edu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or contact us at 719-255-4042 or email housing@uccs.edu</a:t>
            </a:r>
          </a:p>
        </p:txBody>
      </p:sp>
      <p:pic>
        <p:nvPicPr>
          <p:cNvPr id="163" name="Picture 1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215" y="9449382"/>
            <a:ext cx="1435784" cy="404154"/>
          </a:xfrm>
          <a:prstGeom prst="rect">
            <a:avLst/>
          </a:prstGeom>
        </p:spPr>
      </p:pic>
      <p:sp>
        <p:nvSpPr>
          <p:cNvPr id="144" name="TextBox 143">
            <a:extLst>
              <a:ext uri="{FF2B5EF4-FFF2-40B4-BE49-F238E27FC236}">
                <a16:creationId xmlns:a16="http://schemas.microsoft.com/office/drawing/2014/main" id="{EE83AD41-51A7-24C3-B191-7C6BB90A7CCA}"/>
              </a:ext>
            </a:extLst>
          </p:cNvPr>
          <p:cNvSpPr txBox="1"/>
          <p:nvPr/>
        </p:nvSpPr>
        <p:spPr>
          <a:xfrm>
            <a:off x="689813" y="3168266"/>
            <a:ext cx="2453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Lamps (apartments: bedrooms do not have overhead lights)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C65479B3-782E-510E-D2FC-F9ED22005E6E}"/>
              </a:ext>
            </a:extLst>
          </p:cNvPr>
          <p:cNvSpPr/>
          <p:nvPr/>
        </p:nvSpPr>
        <p:spPr>
          <a:xfrm>
            <a:off x="608896" y="3256121"/>
            <a:ext cx="158298" cy="159561"/>
          </a:xfrm>
          <a:prstGeom prst="rect">
            <a:avLst/>
          </a:prstGeom>
          <a:noFill/>
          <a:ln w="19050">
            <a:solidFill>
              <a:srgbClr val="CFB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74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3F037F308ED046991785B5AAC62950" ma:contentTypeVersion="15" ma:contentTypeDescription="Create a new document." ma:contentTypeScope="" ma:versionID="514157ce42b3a42fc6da1be9fd283727">
  <xsd:schema xmlns:xsd="http://www.w3.org/2001/XMLSchema" xmlns:xs="http://www.w3.org/2001/XMLSchema" xmlns:p="http://schemas.microsoft.com/office/2006/metadata/properties" xmlns:ns2="f8b13f67-3ecd-49c4-a9e3-9485d8063714" xmlns:ns3="29e50cb9-cff9-4cdc-8dfa-825300f5c13d" targetNamespace="http://schemas.microsoft.com/office/2006/metadata/properties" ma:root="true" ma:fieldsID="0167da37744e67c09a71fed112d9f355" ns2:_="" ns3:_="">
    <xsd:import namespace="f8b13f67-3ecd-49c4-a9e3-9485d8063714"/>
    <xsd:import namespace="29e50cb9-cff9-4cdc-8dfa-825300f5c1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b13f67-3ecd-49c4-a9e3-9485d80637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87373dcc-d629-4f14-9a28-796bffe9265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50cb9-cff9-4cdc-8dfa-825300f5c13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4822a00-58ed-4724-b842-9b090b747980}" ma:internalName="TaxCatchAll" ma:showField="CatchAllData" ma:web="29e50cb9-cff9-4cdc-8dfa-825300f5c1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1A9497-CF48-4C7A-BBD7-85DF8FE40C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b13f67-3ecd-49c4-a9e3-9485d8063714"/>
    <ds:schemaRef ds:uri="29e50cb9-cff9-4cdc-8dfa-825300f5c1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E93C47-C20C-4BDA-83CF-B137A4EED0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8093</TotalTime>
  <Words>453</Words>
  <Application>Microsoft Office PowerPoint</Application>
  <PresentationFormat>Custom</PresentationFormat>
  <Paragraphs>134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UCCS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Baker</dc:creator>
  <cp:lastModifiedBy>Shawn Hood</cp:lastModifiedBy>
  <cp:revision>35</cp:revision>
  <cp:lastPrinted>2022-06-02T22:50:43Z</cp:lastPrinted>
  <dcterms:created xsi:type="dcterms:W3CDTF">2018-05-31T17:31:03Z</dcterms:created>
  <dcterms:modified xsi:type="dcterms:W3CDTF">2023-05-17T21:27:25Z</dcterms:modified>
</cp:coreProperties>
</file>